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36"/>
  </p:notesMasterIdLst>
  <p:sldIdLst>
    <p:sldId id="256" r:id="rId5"/>
    <p:sldId id="335" r:id="rId6"/>
    <p:sldId id="334" r:id="rId7"/>
    <p:sldId id="336" r:id="rId8"/>
    <p:sldId id="337" r:id="rId9"/>
    <p:sldId id="341" r:id="rId10"/>
    <p:sldId id="359" r:id="rId11"/>
    <p:sldId id="342" r:id="rId12"/>
    <p:sldId id="344" r:id="rId13"/>
    <p:sldId id="350" r:id="rId14"/>
    <p:sldId id="360" r:id="rId15"/>
    <p:sldId id="363" r:id="rId16"/>
    <p:sldId id="345" r:id="rId17"/>
    <p:sldId id="351" r:id="rId18"/>
    <p:sldId id="346" r:id="rId19"/>
    <p:sldId id="347" r:id="rId20"/>
    <p:sldId id="322" r:id="rId21"/>
    <p:sldId id="354" r:id="rId22"/>
    <p:sldId id="348" r:id="rId23"/>
    <p:sldId id="358" r:id="rId24"/>
    <p:sldId id="306" r:id="rId25"/>
    <p:sldId id="355" r:id="rId26"/>
    <p:sldId id="314" r:id="rId27"/>
    <p:sldId id="356" r:id="rId28"/>
    <p:sldId id="324" r:id="rId29"/>
    <p:sldId id="349" r:id="rId30"/>
    <p:sldId id="357" r:id="rId31"/>
    <p:sldId id="362" r:id="rId32"/>
    <p:sldId id="361" r:id="rId33"/>
    <p:sldId id="364" r:id="rId34"/>
    <p:sldId id="35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E88991-D36E-4306-894F-4D656C1E65A5}">
          <p14:sldIdLst>
            <p14:sldId id="256"/>
            <p14:sldId id="335"/>
            <p14:sldId id="334"/>
            <p14:sldId id="336"/>
            <p14:sldId id="337"/>
            <p14:sldId id="341"/>
            <p14:sldId id="359"/>
            <p14:sldId id="342"/>
            <p14:sldId id="344"/>
            <p14:sldId id="350"/>
            <p14:sldId id="360"/>
            <p14:sldId id="363"/>
            <p14:sldId id="345"/>
            <p14:sldId id="351"/>
            <p14:sldId id="346"/>
            <p14:sldId id="347"/>
            <p14:sldId id="322"/>
            <p14:sldId id="354"/>
            <p14:sldId id="348"/>
            <p14:sldId id="358"/>
            <p14:sldId id="306"/>
            <p14:sldId id="355"/>
            <p14:sldId id="314"/>
            <p14:sldId id="356"/>
            <p14:sldId id="324"/>
            <p14:sldId id="349"/>
            <p14:sldId id="357"/>
            <p14:sldId id="362"/>
            <p14:sldId id="361"/>
            <p14:sldId id="364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DDE654-D02E-7014-BA62-0CDD1A0A6422}" name="Janneke Strause" initials="JS" userId="S::Janneke@tamcmonterey.org::4067b187-21e3-4574-a298-ae2ff3fbffbe" providerId="AD"/>
  <p188:author id="{DAE40258-47AA-A590-6BFC-CE409496B0B7}" name="Janneke Strause" initials="JS" userId="S::janneke@tamcmonterey.org::4067b187-21e3-4574-a298-ae2ff3fbffbe" providerId="AD"/>
  <p188:author id="{E122D0E9-2FAF-B5E6-9107-CF605A6BDE88}" name="Ariana Green" initials="AG" userId="S::ariana@tamcmonterey.org::21fd60c4-da91-45d9-8400-5b4fe1ed1d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006"/>
    <a:srgbClr val="537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540DA-CB55-4BC1-8408-98DD014FA14A}" v="129" dt="2023-03-21T17:55:20.410"/>
    <p1510:client id="{D2397B9B-47EE-4DCA-8458-68B92828FD8C}" v="44" dt="2023-03-21T19:28:42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Strause" userId="S::janneke@tamcmonterey.org::4067b187-21e3-4574-a298-ae2ff3fbffbe" providerId="AD" clId="Web-{04AB1A0E-5108-A891-2A58-6FC948D699FB}"/>
    <pc:docChg chg="delSld modSld modSection">
      <pc:chgData name="Janneke Strause" userId="S::janneke@tamcmonterey.org::4067b187-21e3-4574-a298-ae2ff3fbffbe" providerId="AD" clId="Web-{04AB1A0E-5108-A891-2A58-6FC948D699FB}" dt="2023-03-11T00:08:40.537" v="16"/>
      <pc:docMkLst>
        <pc:docMk/>
      </pc:docMkLst>
      <pc:sldChg chg="modSp">
        <pc:chgData name="Janneke Strause" userId="S::janneke@tamcmonterey.org::4067b187-21e3-4574-a298-ae2ff3fbffbe" providerId="AD" clId="Web-{04AB1A0E-5108-A891-2A58-6FC948D699FB}" dt="2023-03-11T00:07:13.002" v="15" actId="20577"/>
        <pc:sldMkLst>
          <pc:docMk/>
          <pc:sldMk cId="2981520432" sldId="350"/>
        </pc:sldMkLst>
        <pc:spChg chg="mod">
          <ac:chgData name="Janneke Strause" userId="S::janneke@tamcmonterey.org::4067b187-21e3-4574-a298-ae2ff3fbffbe" providerId="AD" clId="Web-{04AB1A0E-5108-A891-2A58-6FC948D699FB}" dt="2023-03-11T00:07:13.002" v="15" actId="20577"/>
          <ac:spMkLst>
            <pc:docMk/>
            <pc:sldMk cId="2981520432" sldId="350"/>
            <ac:spMk id="2" creationId="{C9C1FE25-AF2A-7553-1530-1663D0DEA10B}"/>
          </ac:spMkLst>
        </pc:spChg>
        <pc:spChg chg="mod">
          <ac:chgData name="Janneke Strause" userId="S::janneke@tamcmonterey.org::4067b187-21e3-4574-a298-ae2ff3fbffbe" providerId="AD" clId="Web-{04AB1A0E-5108-A891-2A58-6FC948D699FB}" dt="2023-03-11T00:06:23.624" v="8" actId="20577"/>
          <ac:spMkLst>
            <pc:docMk/>
            <pc:sldMk cId="2981520432" sldId="350"/>
            <ac:spMk id="7" creationId="{FD081199-F75B-C3CF-4071-AEF0204ACBEF}"/>
          </ac:spMkLst>
        </pc:spChg>
      </pc:sldChg>
      <pc:sldChg chg="del">
        <pc:chgData name="Janneke Strause" userId="S::janneke@tamcmonterey.org::4067b187-21e3-4574-a298-ae2ff3fbffbe" providerId="AD" clId="Web-{04AB1A0E-5108-A891-2A58-6FC948D699FB}" dt="2023-03-11T00:08:40.537" v="16"/>
        <pc:sldMkLst>
          <pc:docMk/>
          <pc:sldMk cId="233734196" sldId="353"/>
        </pc:sldMkLst>
      </pc:sldChg>
    </pc:docChg>
  </pc:docChgLst>
  <pc:docChgLst>
    <pc:chgData name="Guest User" userId="S::urn:spo:anon#e7c1033f2a8756e9724025231a1f0e31ae07db959fcc77105f2449e745621ff2::" providerId="AD" clId="Web-{5873DD20-9B6D-4D61-72F9-0F2966C255DD}"/>
    <pc:docChg chg="modSld">
      <pc:chgData name="Guest User" userId="S::urn:spo:anon#e7c1033f2a8756e9724025231a1f0e31ae07db959fcc77105f2449e745621ff2::" providerId="AD" clId="Web-{5873DD20-9B6D-4D61-72F9-0F2966C255DD}" dt="2023-03-13T18:15:35.729" v="191"/>
      <pc:docMkLst>
        <pc:docMk/>
      </pc:docMkLst>
      <pc:sldChg chg="modSp">
        <pc:chgData name="Guest User" userId="S::urn:spo:anon#e7c1033f2a8756e9724025231a1f0e31ae07db959fcc77105f2449e745621ff2::" providerId="AD" clId="Web-{5873DD20-9B6D-4D61-72F9-0F2966C255DD}" dt="2023-03-13T18:00:41.763" v="5" actId="1076"/>
        <pc:sldMkLst>
          <pc:docMk/>
          <pc:sldMk cId="3478309650" sldId="256"/>
        </pc:sldMkLst>
        <pc:spChg chg="mod">
          <ac:chgData name="Guest User" userId="S::urn:spo:anon#e7c1033f2a8756e9724025231a1f0e31ae07db959fcc77105f2449e745621ff2::" providerId="AD" clId="Web-{5873DD20-9B6D-4D61-72F9-0F2966C255DD}" dt="2023-03-13T18:00:41.763" v="5" actId="1076"/>
          <ac:spMkLst>
            <pc:docMk/>
            <pc:sldMk cId="3478309650" sldId="256"/>
            <ac:spMk id="6" creationId="{B4A11DE8-3849-6520-40A0-88D27325E1B5}"/>
          </ac:spMkLst>
        </pc:spChg>
      </pc:sldChg>
      <pc:sldChg chg="modSp">
        <pc:chgData name="Guest User" userId="S::urn:spo:anon#e7c1033f2a8756e9724025231a1f0e31ae07db959fcc77105f2449e745621ff2::" providerId="AD" clId="Web-{5873DD20-9B6D-4D61-72F9-0F2966C255DD}" dt="2023-03-13T18:05:14.078" v="12" actId="20577"/>
        <pc:sldMkLst>
          <pc:docMk/>
          <pc:sldMk cId="669181181" sldId="336"/>
        </pc:sldMkLst>
        <pc:spChg chg="mod">
          <ac:chgData name="Guest User" userId="S::urn:spo:anon#e7c1033f2a8756e9724025231a1f0e31ae07db959fcc77105f2449e745621ff2::" providerId="AD" clId="Web-{5873DD20-9B6D-4D61-72F9-0F2966C255DD}" dt="2023-03-13T18:05:14.078" v="12" actId="20577"/>
          <ac:spMkLst>
            <pc:docMk/>
            <pc:sldMk cId="669181181" sldId="336"/>
            <ac:spMk id="16" creationId="{7A7D7792-2B03-7AB1-D400-71218C7C720A}"/>
          </ac:spMkLst>
        </pc:spChg>
      </pc:sldChg>
      <pc:sldChg chg="modSp">
        <pc:chgData name="Guest User" userId="S::urn:spo:anon#e7c1033f2a8756e9724025231a1f0e31ae07db959fcc77105f2449e745621ff2::" providerId="AD" clId="Web-{5873DD20-9B6D-4D61-72F9-0F2966C255DD}" dt="2023-03-13T18:09:41.565" v="81" actId="20577"/>
        <pc:sldMkLst>
          <pc:docMk/>
          <pc:sldMk cId="2889402379" sldId="347"/>
        </pc:sldMkLst>
        <pc:spChg chg="mod">
          <ac:chgData name="Guest User" userId="S::urn:spo:anon#e7c1033f2a8756e9724025231a1f0e31ae07db959fcc77105f2449e745621ff2::" providerId="AD" clId="Web-{5873DD20-9B6D-4D61-72F9-0F2966C255DD}" dt="2023-03-13T18:09:41.565" v="81" actId="20577"/>
          <ac:spMkLst>
            <pc:docMk/>
            <pc:sldMk cId="2889402379" sldId="347"/>
            <ac:spMk id="7" creationId="{2D2F2164-7DB4-2E2A-C018-85851BDEE911}"/>
          </ac:spMkLst>
        </pc:spChg>
      </pc:sldChg>
      <pc:sldChg chg="modSp">
        <pc:chgData name="Guest User" userId="S::urn:spo:anon#e7c1033f2a8756e9724025231a1f0e31ae07db959fcc77105f2449e745621ff2::" providerId="AD" clId="Web-{5873DD20-9B6D-4D61-72F9-0F2966C255DD}" dt="2023-03-13T18:09:09.469" v="79" actId="20577"/>
        <pc:sldMkLst>
          <pc:docMk/>
          <pc:sldMk cId="2485964092" sldId="351"/>
        </pc:sldMkLst>
        <pc:spChg chg="mod">
          <ac:chgData name="Guest User" userId="S::urn:spo:anon#e7c1033f2a8756e9724025231a1f0e31ae07db959fcc77105f2449e745621ff2::" providerId="AD" clId="Web-{5873DD20-9B6D-4D61-72F9-0F2966C255DD}" dt="2023-03-13T18:09:09.469" v="79" actId="20577"/>
          <ac:spMkLst>
            <pc:docMk/>
            <pc:sldMk cId="2485964092" sldId="351"/>
            <ac:spMk id="7" creationId="{8F25AC61-B476-2F66-8C27-DB084CE0A2E1}"/>
          </ac:spMkLst>
        </pc:spChg>
      </pc:sldChg>
      <pc:sldChg chg="modSp">
        <pc:chgData name="Guest User" userId="S::urn:spo:anon#e7c1033f2a8756e9724025231a1f0e31ae07db959fcc77105f2449e745621ff2::" providerId="AD" clId="Web-{5873DD20-9B6D-4D61-72F9-0F2966C255DD}" dt="2023-03-13T18:13:54.347" v="183"/>
        <pc:sldMkLst>
          <pc:docMk/>
          <pc:sldMk cId="2064990960" sldId="354"/>
        </pc:sldMkLst>
        <pc:graphicFrameChg chg="mod modGraphic">
          <ac:chgData name="Guest User" userId="S::urn:spo:anon#e7c1033f2a8756e9724025231a1f0e31ae07db959fcc77105f2449e745621ff2::" providerId="AD" clId="Web-{5873DD20-9B6D-4D61-72F9-0F2966C255DD}" dt="2023-03-13T18:13:54.347" v="183"/>
          <ac:graphicFrameMkLst>
            <pc:docMk/>
            <pc:sldMk cId="2064990960" sldId="354"/>
            <ac:graphicFrameMk id="14" creationId="{FEDA0A37-7EA4-93BD-4C0C-C27D9FCE1687}"/>
          </ac:graphicFrameMkLst>
        </pc:graphicFrameChg>
      </pc:sldChg>
      <pc:sldChg chg="modSp">
        <pc:chgData name="Guest User" userId="S::urn:spo:anon#e7c1033f2a8756e9724025231a1f0e31ae07db959fcc77105f2449e745621ff2::" providerId="AD" clId="Web-{5873DD20-9B6D-4D61-72F9-0F2966C255DD}" dt="2023-03-13T18:15:35.729" v="191"/>
        <pc:sldMkLst>
          <pc:docMk/>
          <pc:sldMk cId="2765813163" sldId="358"/>
        </pc:sldMkLst>
        <pc:graphicFrameChg chg="mod modGraphic">
          <ac:chgData name="Guest User" userId="S::urn:spo:anon#e7c1033f2a8756e9724025231a1f0e31ae07db959fcc77105f2449e745621ff2::" providerId="AD" clId="Web-{5873DD20-9B6D-4D61-72F9-0F2966C255DD}" dt="2023-03-13T18:15:35.729" v="191"/>
          <ac:graphicFrameMkLst>
            <pc:docMk/>
            <pc:sldMk cId="2765813163" sldId="358"/>
            <ac:graphicFrameMk id="14" creationId="{FEDA0A37-7EA4-93BD-4C0C-C27D9FCE1687}"/>
          </ac:graphicFrameMkLst>
        </pc:graphicFrameChg>
      </pc:sldChg>
    </pc:docChg>
  </pc:docChgLst>
  <pc:docChgLst>
    <pc:chgData name="Janneke Strause" userId="4067b187-21e3-4574-a298-ae2ff3fbffbe" providerId="ADAL" clId="{689540DA-CB55-4BC1-8408-98DD014FA14A}"/>
    <pc:docChg chg="undo custSel addSld modSld modSection">
      <pc:chgData name="Janneke Strause" userId="4067b187-21e3-4574-a298-ae2ff3fbffbe" providerId="ADAL" clId="{689540DA-CB55-4BC1-8408-98DD014FA14A}" dt="2023-03-21T17:55:20.410" v="1048" actId="5793"/>
      <pc:docMkLst>
        <pc:docMk/>
      </pc:docMkLst>
      <pc:sldChg chg="mod modShow">
        <pc:chgData name="Janneke Strause" userId="4067b187-21e3-4574-a298-ae2ff3fbffbe" providerId="ADAL" clId="{689540DA-CB55-4BC1-8408-98DD014FA14A}" dt="2023-03-20T22:13:56.536" v="1" actId="729"/>
        <pc:sldMkLst>
          <pc:docMk/>
          <pc:sldMk cId="2313017657" sldId="306"/>
        </pc:sldMkLst>
      </pc:sldChg>
      <pc:sldChg chg="mod modShow">
        <pc:chgData name="Janneke Strause" userId="4067b187-21e3-4574-a298-ae2ff3fbffbe" providerId="ADAL" clId="{689540DA-CB55-4BC1-8408-98DD014FA14A}" dt="2023-03-20T22:14:00.613" v="3" actId="729"/>
        <pc:sldMkLst>
          <pc:docMk/>
          <pc:sldMk cId="2000757717" sldId="314"/>
        </pc:sldMkLst>
      </pc:sldChg>
      <pc:sldChg chg="mod modShow">
        <pc:chgData name="Janneke Strause" userId="4067b187-21e3-4574-a298-ae2ff3fbffbe" providerId="ADAL" clId="{689540DA-CB55-4BC1-8408-98DD014FA14A}" dt="2023-03-20T22:12:32.447" v="0" actId="729"/>
        <pc:sldMkLst>
          <pc:docMk/>
          <pc:sldMk cId="4218701980" sldId="322"/>
        </pc:sldMkLst>
      </pc:sldChg>
      <pc:sldChg chg="mod modShow">
        <pc:chgData name="Janneke Strause" userId="4067b187-21e3-4574-a298-ae2ff3fbffbe" providerId="ADAL" clId="{689540DA-CB55-4BC1-8408-98DD014FA14A}" dt="2023-03-20T22:14:08.450" v="5" actId="729"/>
        <pc:sldMkLst>
          <pc:docMk/>
          <pc:sldMk cId="1232383376" sldId="324"/>
        </pc:sldMkLst>
      </pc:sldChg>
      <pc:sldChg chg="modSp mod">
        <pc:chgData name="Janneke Strause" userId="4067b187-21e3-4574-a298-ae2ff3fbffbe" providerId="ADAL" clId="{689540DA-CB55-4BC1-8408-98DD014FA14A}" dt="2023-03-21T17:42:56.175" v="981" actId="20577"/>
        <pc:sldMkLst>
          <pc:docMk/>
          <pc:sldMk cId="4092595759" sldId="335"/>
        </pc:sldMkLst>
        <pc:spChg chg="mod">
          <ac:chgData name="Janneke Strause" userId="4067b187-21e3-4574-a298-ae2ff3fbffbe" providerId="ADAL" clId="{689540DA-CB55-4BC1-8408-98DD014FA14A}" dt="2023-03-21T17:42:22.938" v="976" actId="20577"/>
          <ac:spMkLst>
            <pc:docMk/>
            <pc:sldMk cId="4092595759" sldId="335"/>
            <ac:spMk id="14" creationId="{3F6CBF51-9A71-337E-5E33-99BD570CFE0F}"/>
          </ac:spMkLst>
        </pc:spChg>
        <pc:spChg chg="mod">
          <ac:chgData name="Janneke Strause" userId="4067b187-21e3-4574-a298-ae2ff3fbffbe" providerId="ADAL" clId="{689540DA-CB55-4BC1-8408-98DD014FA14A}" dt="2023-03-21T17:42:56.175" v="981" actId="20577"/>
          <ac:spMkLst>
            <pc:docMk/>
            <pc:sldMk cId="4092595759" sldId="335"/>
            <ac:spMk id="16" creationId="{7A7D7792-2B03-7AB1-D400-71218C7C720A}"/>
          </ac:spMkLst>
        </pc:spChg>
      </pc:sldChg>
      <pc:sldChg chg="modSp mod">
        <pc:chgData name="Janneke Strause" userId="4067b187-21e3-4574-a298-ae2ff3fbffbe" providerId="ADAL" clId="{689540DA-CB55-4BC1-8408-98DD014FA14A}" dt="2023-03-21T00:24:03.545" v="930" actId="255"/>
        <pc:sldMkLst>
          <pc:docMk/>
          <pc:sldMk cId="2485964092" sldId="351"/>
        </pc:sldMkLst>
        <pc:spChg chg="mod">
          <ac:chgData name="Janneke Strause" userId="4067b187-21e3-4574-a298-ae2ff3fbffbe" providerId="ADAL" clId="{689540DA-CB55-4BC1-8408-98DD014FA14A}" dt="2023-03-21T00:23:55.047" v="929" actId="255"/>
          <ac:spMkLst>
            <pc:docMk/>
            <pc:sldMk cId="2485964092" sldId="351"/>
            <ac:spMk id="2" creationId="{438DC453-3D1B-E902-12B8-F7C913C47917}"/>
          </ac:spMkLst>
        </pc:spChg>
        <pc:spChg chg="mod">
          <ac:chgData name="Janneke Strause" userId="4067b187-21e3-4574-a298-ae2ff3fbffbe" providerId="ADAL" clId="{689540DA-CB55-4BC1-8408-98DD014FA14A}" dt="2023-03-21T00:24:03.545" v="930" actId="255"/>
          <ac:spMkLst>
            <pc:docMk/>
            <pc:sldMk cId="2485964092" sldId="351"/>
            <ac:spMk id="7" creationId="{8F25AC61-B476-2F66-8C27-DB084CE0A2E1}"/>
          </ac:spMkLst>
        </pc:spChg>
      </pc:sldChg>
      <pc:sldChg chg="mod modShow">
        <pc:chgData name="Janneke Strause" userId="4067b187-21e3-4574-a298-ae2ff3fbffbe" providerId="ADAL" clId="{689540DA-CB55-4BC1-8408-98DD014FA14A}" dt="2023-03-20T22:13:58.807" v="2" actId="729"/>
        <pc:sldMkLst>
          <pc:docMk/>
          <pc:sldMk cId="1567427142" sldId="355"/>
        </pc:sldMkLst>
      </pc:sldChg>
      <pc:sldChg chg="mod modShow">
        <pc:chgData name="Janneke Strause" userId="4067b187-21e3-4574-a298-ae2ff3fbffbe" providerId="ADAL" clId="{689540DA-CB55-4BC1-8408-98DD014FA14A}" dt="2023-03-20T22:14:04.533" v="4" actId="729"/>
        <pc:sldMkLst>
          <pc:docMk/>
          <pc:sldMk cId="3628808587" sldId="356"/>
        </pc:sldMkLst>
      </pc:sldChg>
      <pc:sldChg chg="modSp mod">
        <pc:chgData name="Janneke Strause" userId="4067b187-21e3-4574-a298-ae2ff3fbffbe" providerId="ADAL" clId="{689540DA-CB55-4BC1-8408-98DD014FA14A}" dt="2023-03-20T22:24:34.282" v="468" actId="14100"/>
        <pc:sldMkLst>
          <pc:docMk/>
          <pc:sldMk cId="2637780363" sldId="357"/>
        </pc:sldMkLst>
        <pc:spChg chg="mod">
          <ac:chgData name="Janneke Strause" userId="4067b187-21e3-4574-a298-ae2ff3fbffbe" providerId="ADAL" clId="{689540DA-CB55-4BC1-8408-98DD014FA14A}" dt="2023-03-20T22:24:34.282" v="468" actId="14100"/>
          <ac:spMkLst>
            <pc:docMk/>
            <pc:sldMk cId="2637780363" sldId="357"/>
            <ac:spMk id="14" creationId="{3F6CBF51-9A71-337E-5E33-99BD570CFE0F}"/>
          </ac:spMkLst>
        </pc:spChg>
        <pc:spChg chg="mod">
          <ac:chgData name="Janneke Strause" userId="4067b187-21e3-4574-a298-ae2ff3fbffbe" providerId="ADAL" clId="{689540DA-CB55-4BC1-8408-98DD014FA14A}" dt="2023-03-20T22:21:13.270" v="372" actId="242"/>
          <ac:spMkLst>
            <pc:docMk/>
            <pc:sldMk cId="2637780363" sldId="357"/>
            <ac:spMk id="16" creationId="{7A7D7792-2B03-7AB1-D400-71218C7C720A}"/>
          </ac:spMkLst>
        </pc:spChg>
      </pc:sldChg>
      <pc:sldChg chg="modSp add mod">
        <pc:chgData name="Janneke Strause" userId="4067b187-21e3-4574-a298-ae2ff3fbffbe" providerId="ADAL" clId="{689540DA-CB55-4BC1-8408-98DD014FA14A}" dt="2023-03-20T22:24:02.158" v="464" actId="15"/>
        <pc:sldMkLst>
          <pc:docMk/>
          <pc:sldMk cId="2405543864" sldId="361"/>
        </pc:sldMkLst>
        <pc:spChg chg="mod">
          <ac:chgData name="Janneke Strause" userId="4067b187-21e3-4574-a298-ae2ff3fbffbe" providerId="ADAL" clId="{689540DA-CB55-4BC1-8408-98DD014FA14A}" dt="2023-03-20T22:22:12.359" v="386" actId="255"/>
          <ac:spMkLst>
            <pc:docMk/>
            <pc:sldMk cId="2405543864" sldId="361"/>
            <ac:spMk id="14" creationId="{3F6CBF51-9A71-337E-5E33-99BD570CFE0F}"/>
          </ac:spMkLst>
        </pc:spChg>
        <pc:spChg chg="mod">
          <ac:chgData name="Janneke Strause" userId="4067b187-21e3-4574-a298-ae2ff3fbffbe" providerId="ADAL" clId="{689540DA-CB55-4BC1-8408-98DD014FA14A}" dt="2023-03-20T22:24:02.158" v="464" actId="15"/>
          <ac:spMkLst>
            <pc:docMk/>
            <pc:sldMk cId="2405543864" sldId="361"/>
            <ac:spMk id="16" creationId="{7A7D7792-2B03-7AB1-D400-71218C7C720A}"/>
          </ac:spMkLst>
        </pc:spChg>
      </pc:sldChg>
      <pc:sldChg chg="modSp add mod">
        <pc:chgData name="Janneke Strause" userId="4067b187-21e3-4574-a298-ae2ff3fbffbe" providerId="ADAL" clId="{689540DA-CB55-4BC1-8408-98DD014FA14A}" dt="2023-03-20T22:47:48.034" v="925" actId="27636"/>
        <pc:sldMkLst>
          <pc:docMk/>
          <pc:sldMk cId="4118432024" sldId="362"/>
        </pc:sldMkLst>
        <pc:spChg chg="mod">
          <ac:chgData name="Janneke Strause" userId="4067b187-21e3-4574-a298-ae2ff3fbffbe" providerId="ADAL" clId="{689540DA-CB55-4BC1-8408-98DD014FA14A}" dt="2023-03-20T22:47:19.312" v="905" actId="20577"/>
          <ac:spMkLst>
            <pc:docMk/>
            <pc:sldMk cId="4118432024" sldId="362"/>
            <ac:spMk id="14" creationId="{3F6CBF51-9A71-337E-5E33-99BD570CFE0F}"/>
          </ac:spMkLst>
        </pc:spChg>
        <pc:spChg chg="mod">
          <ac:chgData name="Janneke Strause" userId="4067b187-21e3-4574-a298-ae2ff3fbffbe" providerId="ADAL" clId="{689540DA-CB55-4BC1-8408-98DD014FA14A}" dt="2023-03-20T22:47:48.034" v="925" actId="27636"/>
          <ac:spMkLst>
            <pc:docMk/>
            <pc:sldMk cId="4118432024" sldId="362"/>
            <ac:spMk id="16" creationId="{7A7D7792-2B03-7AB1-D400-71218C7C720A}"/>
          </ac:spMkLst>
        </pc:spChg>
      </pc:sldChg>
      <pc:sldChg chg="modSp add mod">
        <pc:chgData name="Janneke Strause" userId="4067b187-21e3-4574-a298-ae2ff3fbffbe" providerId="ADAL" clId="{689540DA-CB55-4BC1-8408-98DD014FA14A}" dt="2023-03-21T17:55:20.410" v="1048" actId="5793"/>
        <pc:sldMkLst>
          <pc:docMk/>
          <pc:sldMk cId="3275578180" sldId="363"/>
        </pc:sldMkLst>
        <pc:spChg chg="mod">
          <ac:chgData name="Janneke Strause" userId="4067b187-21e3-4574-a298-ae2ff3fbffbe" providerId="ADAL" clId="{689540DA-CB55-4BC1-8408-98DD014FA14A}" dt="2023-03-21T17:55:14.124" v="1046" actId="20577"/>
          <ac:spMkLst>
            <pc:docMk/>
            <pc:sldMk cId="3275578180" sldId="363"/>
            <ac:spMk id="2" creationId="{438DC453-3D1B-E902-12B8-F7C913C47917}"/>
          </ac:spMkLst>
        </pc:spChg>
        <pc:spChg chg="mod">
          <ac:chgData name="Janneke Strause" userId="4067b187-21e3-4574-a298-ae2ff3fbffbe" providerId="ADAL" clId="{689540DA-CB55-4BC1-8408-98DD014FA14A}" dt="2023-03-21T17:55:20.410" v="1048" actId="5793"/>
          <ac:spMkLst>
            <pc:docMk/>
            <pc:sldMk cId="3275578180" sldId="363"/>
            <ac:spMk id="7" creationId="{8F25AC61-B476-2F66-8C27-DB084CE0A2E1}"/>
          </ac:spMkLst>
        </pc:spChg>
        <pc:spChg chg="mod">
          <ac:chgData name="Janneke Strause" userId="4067b187-21e3-4574-a298-ae2ff3fbffbe" providerId="ADAL" clId="{689540DA-CB55-4BC1-8408-98DD014FA14A}" dt="2023-03-21T17:54:28.961" v="1003" actId="20577"/>
          <ac:spMkLst>
            <pc:docMk/>
            <pc:sldMk cId="3275578180" sldId="363"/>
            <ac:spMk id="14" creationId="{3F6CBF51-9A71-337E-5E33-99BD570CFE0F}"/>
          </ac:spMkLst>
        </pc:spChg>
        <pc:spChg chg="mod">
          <ac:chgData name="Janneke Strause" userId="4067b187-21e3-4574-a298-ae2ff3fbffbe" providerId="ADAL" clId="{689540DA-CB55-4BC1-8408-98DD014FA14A}" dt="2023-03-21T17:55:02.436" v="1045" actId="20577"/>
          <ac:spMkLst>
            <pc:docMk/>
            <pc:sldMk cId="3275578180" sldId="363"/>
            <ac:spMk id="16" creationId="{7A7D7792-2B03-7AB1-D400-71218C7C720A}"/>
          </ac:spMkLst>
        </pc:spChg>
      </pc:sldChg>
    </pc:docChg>
  </pc:docChgLst>
  <pc:docChgLst>
    <pc:chgData name="Janneke Strause" userId="S::janneke@tamcmonterey.org::4067b187-21e3-4574-a298-ae2ff3fbffbe" providerId="AD" clId="Web-{D59CDF12-23FF-5664-1149-B378BF91BDC4}"/>
    <pc:docChg chg="modSld">
      <pc:chgData name="Janneke Strause" userId="S::janneke@tamcmonterey.org::4067b187-21e3-4574-a298-ae2ff3fbffbe" providerId="AD" clId="Web-{D59CDF12-23FF-5664-1149-B378BF91BDC4}" dt="2023-03-11T00:14:59.302" v="18" actId="20577"/>
      <pc:docMkLst>
        <pc:docMk/>
      </pc:docMkLst>
      <pc:sldChg chg="modSp">
        <pc:chgData name="Janneke Strause" userId="S::janneke@tamcmonterey.org::4067b187-21e3-4574-a298-ae2ff3fbffbe" providerId="AD" clId="Web-{D59CDF12-23FF-5664-1149-B378BF91BDC4}" dt="2023-03-11T00:13:49.393" v="4" actId="20577"/>
        <pc:sldMkLst>
          <pc:docMk/>
          <pc:sldMk cId="4092595759" sldId="335"/>
        </pc:sldMkLst>
        <pc:spChg chg="mod">
          <ac:chgData name="Janneke Strause" userId="S::janneke@tamcmonterey.org::4067b187-21e3-4574-a298-ae2ff3fbffbe" providerId="AD" clId="Web-{D59CDF12-23FF-5664-1149-B378BF91BDC4}" dt="2023-03-11T00:13:49.393" v="4" actId="20577"/>
          <ac:spMkLst>
            <pc:docMk/>
            <pc:sldMk cId="4092595759" sldId="335"/>
            <ac:spMk id="16" creationId="{7A7D7792-2B03-7AB1-D400-71218C7C720A}"/>
          </ac:spMkLst>
        </pc:spChg>
      </pc:sldChg>
      <pc:sldChg chg="modSp">
        <pc:chgData name="Janneke Strause" userId="S::janneke@tamcmonterey.org::4067b187-21e3-4574-a298-ae2ff3fbffbe" providerId="AD" clId="Web-{D59CDF12-23FF-5664-1149-B378BF91BDC4}" dt="2023-03-11T00:14:59.302" v="18" actId="20577"/>
        <pc:sldMkLst>
          <pc:docMk/>
          <pc:sldMk cId="669181181" sldId="336"/>
        </pc:sldMkLst>
        <pc:spChg chg="mod">
          <ac:chgData name="Janneke Strause" userId="S::janneke@tamcmonterey.org::4067b187-21e3-4574-a298-ae2ff3fbffbe" providerId="AD" clId="Web-{D59CDF12-23FF-5664-1149-B378BF91BDC4}" dt="2023-03-11T00:14:59.302" v="18" actId="20577"/>
          <ac:spMkLst>
            <pc:docMk/>
            <pc:sldMk cId="669181181" sldId="336"/>
            <ac:spMk id="16" creationId="{7A7D7792-2B03-7AB1-D400-71218C7C720A}"/>
          </ac:spMkLst>
        </pc:spChg>
      </pc:sldChg>
    </pc:docChg>
  </pc:docChgLst>
  <pc:docChgLst>
    <pc:chgData name="Janneke Strause" userId="4067b187-21e3-4574-a298-ae2ff3fbffbe" providerId="ADAL" clId="{D2397B9B-47EE-4DCA-8458-68B92828FD8C}"/>
    <pc:docChg chg="custSel addSld delSld modSld modSection">
      <pc:chgData name="Janneke Strause" userId="4067b187-21e3-4574-a298-ae2ff3fbffbe" providerId="ADAL" clId="{D2397B9B-47EE-4DCA-8458-68B92828FD8C}" dt="2023-03-21T19:28:42.837" v="44" actId="1076"/>
      <pc:docMkLst>
        <pc:docMk/>
      </pc:docMkLst>
      <pc:sldChg chg="addSp delSp modSp new mod modAnim">
        <pc:chgData name="Janneke Strause" userId="4067b187-21e3-4574-a298-ae2ff3fbffbe" providerId="ADAL" clId="{D2397B9B-47EE-4DCA-8458-68B92828FD8C}" dt="2023-03-21T19:28:42.837" v="44" actId="1076"/>
        <pc:sldMkLst>
          <pc:docMk/>
          <pc:sldMk cId="2721844834" sldId="363"/>
        </pc:sldMkLst>
        <pc:spChg chg="del">
          <ac:chgData name="Janneke Strause" userId="4067b187-21e3-4574-a298-ae2ff3fbffbe" providerId="ADAL" clId="{D2397B9B-47EE-4DCA-8458-68B92828FD8C}" dt="2023-03-21T19:04:15.786" v="3" actId="478"/>
          <ac:spMkLst>
            <pc:docMk/>
            <pc:sldMk cId="2721844834" sldId="363"/>
            <ac:spMk id="2" creationId="{63DA0B8E-C447-25BA-4FF8-C9EAC9D7D322}"/>
          </ac:spMkLst>
        </pc:spChg>
        <pc:spChg chg="del">
          <ac:chgData name="Janneke Strause" userId="4067b187-21e3-4574-a298-ae2ff3fbffbe" providerId="ADAL" clId="{D2397B9B-47EE-4DCA-8458-68B92828FD8C}" dt="2023-03-21T19:02:59.944" v="2"/>
          <ac:spMkLst>
            <pc:docMk/>
            <pc:sldMk cId="2721844834" sldId="363"/>
            <ac:spMk id="3" creationId="{8E71918C-8E1B-4FC7-72B0-FC64BDCE4944}"/>
          </ac:spMkLst>
        </pc:spChg>
        <pc:picChg chg="add mod">
          <ac:chgData name="Janneke Strause" userId="4067b187-21e3-4574-a298-ae2ff3fbffbe" providerId="ADAL" clId="{D2397B9B-47EE-4DCA-8458-68B92828FD8C}" dt="2023-03-21T19:28:42.837" v="44" actId="1076"/>
          <ac:picMkLst>
            <pc:docMk/>
            <pc:sldMk cId="2721844834" sldId="363"/>
            <ac:picMk id="6" creationId="{1D66F3DB-1C35-0577-5998-2A35B5E689C1}"/>
          </ac:picMkLst>
        </pc:picChg>
      </pc:sldChg>
      <pc:sldChg chg="del">
        <pc:chgData name="Janneke Strause" userId="4067b187-21e3-4574-a298-ae2ff3fbffbe" providerId="ADAL" clId="{D2397B9B-47EE-4DCA-8458-68B92828FD8C}" dt="2023-03-21T18:57:58.543" v="0" actId="2696"/>
        <pc:sldMkLst>
          <pc:docMk/>
          <pc:sldMk cId="3275578180" sldId="363"/>
        </pc:sldMkLst>
      </pc:sldChg>
      <pc:sldChg chg="addSp delSp modSp new mod setBg">
        <pc:chgData name="Janneke Strause" userId="4067b187-21e3-4574-a298-ae2ff3fbffbe" providerId="ADAL" clId="{D2397B9B-47EE-4DCA-8458-68B92828FD8C}" dt="2023-03-21T19:28:10.133" v="40" actId="1076"/>
        <pc:sldMkLst>
          <pc:docMk/>
          <pc:sldMk cId="819637613" sldId="364"/>
        </pc:sldMkLst>
        <pc:spChg chg="del">
          <ac:chgData name="Janneke Strause" userId="4067b187-21e3-4574-a298-ae2ff3fbffbe" providerId="ADAL" clId="{D2397B9B-47EE-4DCA-8458-68B92828FD8C}" dt="2023-03-21T19:24:53.965" v="17" actId="478"/>
          <ac:spMkLst>
            <pc:docMk/>
            <pc:sldMk cId="819637613" sldId="364"/>
            <ac:spMk id="2" creationId="{6CF671F5-2407-A740-1DEF-B604424CAF49}"/>
          </ac:spMkLst>
        </pc:spChg>
        <pc:spChg chg="del">
          <ac:chgData name="Janneke Strause" userId="4067b187-21e3-4574-a298-ae2ff3fbffbe" providerId="ADAL" clId="{D2397B9B-47EE-4DCA-8458-68B92828FD8C}" dt="2023-03-21T19:22:48.884" v="10" actId="931"/>
          <ac:spMkLst>
            <pc:docMk/>
            <pc:sldMk cId="819637613" sldId="364"/>
            <ac:spMk id="3" creationId="{6B1AFC49-3644-A423-638C-B9027FA93B3D}"/>
          </ac:spMkLst>
        </pc:spChg>
        <pc:spChg chg="mod">
          <ac:chgData name="Janneke Strause" userId="4067b187-21e3-4574-a298-ae2ff3fbffbe" providerId="ADAL" clId="{D2397B9B-47EE-4DCA-8458-68B92828FD8C}" dt="2023-03-21T19:25:06.234" v="19" actId="26606"/>
          <ac:spMkLst>
            <pc:docMk/>
            <pc:sldMk cId="819637613" sldId="364"/>
            <ac:spMk id="4" creationId="{E064432F-DF28-0F27-278F-463C3542821D}"/>
          </ac:spMkLst>
        </pc:spChg>
        <pc:spChg chg="mod">
          <ac:chgData name="Janneke Strause" userId="4067b187-21e3-4574-a298-ae2ff3fbffbe" providerId="ADAL" clId="{D2397B9B-47EE-4DCA-8458-68B92828FD8C}" dt="2023-03-21T19:25:06.234" v="19" actId="26606"/>
          <ac:spMkLst>
            <pc:docMk/>
            <pc:sldMk cId="819637613" sldId="364"/>
            <ac:spMk id="5" creationId="{2A2D23CD-083B-D431-F4DE-D6EF75467D78}"/>
          </ac:spMkLst>
        </pc:spChg>
        <pc:spChg chg="add del mod">
          <ac:chgData name="Janneke Strause" userId="4067b187-21e3-4574-a298-ae2ff3fbffbe" providerId="ADAL" clId="{D2397B9B-47EE-4DCA-8458-68B92828FD8C}" dt="2023-03-21T19:24:55.648" v="18" actId="478"/>
          <ac:spMkLst>
            <pc:docMk/>
            <pc:sldMk cId="819637613" sldId="364"/>
            <ac:spMk id="9" creationId="{53B30468-DBAD-E21E-D456-B55824A49CCF}"/>
          </ac:spMkLst>
        </pc:spChg>
        <pc:spChg chg="add mod">
          <ac:chgData name="Janneke Strause" userId="4067b187-21e3-4574-a298-ae2ff3fbffbe" providerId="ADAL" clId="{D2397B9B-47EE-4DCA-8458-68B92828FD8C}" dt="2023-03-21T19:28:01.939" v="38" actId="20577"/>
          <ac:spMkLst>
            <pc:docMk/>
            <pc:sldMk cId="819637613" sldId="364"/>
            <ac:spMk id="13" creationId="{725E2FB0-FE43-0458-90EB-4FFBE0F76879}"/>
          </ac:spMkLst>
        </pc:spChg>
        <pc:spChg chg="add del">
          <ac:chgData name="Janneke Strause" userId="4067b187-21e3-4574-a298-ae2ff3fbffbe" providerId="ADAL" clId="{D2397B9B-47EE-4DCA-8458-68B92828FD8C}" dt="2023-03-21T19:25:48.991" v="21" actId="26606"/>
          <ac:spMkLst>
            <pc:docMk/>
            <pc:sldMk cId="819637613" sldId="364"/>
            <ac:spMk id="16" creationId="{01D0AF59-99C3-4251-AB9A-C966C6AD4400}"/>
          </ac:spMkLst>
        </pc:spChg>
        <pc:spChg chg="add del">
          <ac:chgData name="Janneke Strause" userId="4067b187-21e3-4574-a298-ae2ff3fbffbe" providerId="ADAL" clId="{D2397B9B-47EE-4DCA-8458-68B92828FD8C}" dt="2023-03-21T19:25:48.991" v="21" actId="26606"/>
          <ac:spMkLst>
            <pc:docMk/>
            <pc:sldMk cId="819637613" sldId="364"/>
            <ac:spMk id="18" creationId="{1855405F-37A2-4869-9154-F8BE3BECE6C3}"/>
          </ac:spMkLst>
        </pc:spChg>
        <pc:spChg chg="add">
          <ac:chgData name="Janneke Strause" userId="4067b187-21e3-4574-a298-ae2ff3fbffbe" providerId="ADAL" clId="{D2397B9B-47EE-4DCA-8458-68B92828FD8C}" dt="2023-03-21T19:25:48.991" v="21" actId="26606"/>
          <ac:spMkLst>
            <pc:docMk/>
            <pc:sldMk cId="819637613" sldId="364"/>
            <ac:spMk id="23" creationId="{01D0AF59-99C3-4251-AB9A-C966C6AD4400}"/>
          </ac:spMkLst>
        </pc:spChg>
        <pc:spChg chg="add">
          <ac:chgData name="Janneke Strause" userId="4067b187-21e3-4574-a298-ae2ff3fbffbe" providerId="ADAL" clId="{D2397B9B-47EE-4DCA-8458-68B92828FD8C}" dt="2023-03-21T19:25:48.991" v="21" actId="26606"/>
          <ac:spMkLst>
            <pc:docMk/>
            <pc:sldMk cId="819637613" sldId="364"/>
            <ac:spMk id="25" creationId="{1855405F-37A2-4869-9154-F8BE3BECE6C3}"/>
          </ac:spMkLst>
        </pc:spChg>
        <pc:picChg chg="add del mod">
          <ac:chgData name="Janneke Strause" userId="4067b187-21e3-4574-a298-ae2ff3fbffbe" providerId="ADAL" clId="{D2397B9B-47EE-4DCA-8458-68B92828FD8C}" dt="2023-03-21T19:23:02.487" v="15" actId="478"/>
          <ac:picMkLst>
            <pc:docMk/>
            <pc:sldMk cId="819637613" sldId="364"/>
            <ac:picMk id="7" creationId="{D099307F-2002-E2AA-D96E-DA3BAC7472F8}"/>
          </ac:picMkLst>
        </pc:picChg>
        <pc:picChg chg="add mod ord modCrop">
          <ac:chgData name="Janneke Strause" userId="4067b187-21e3-4574-a298-ae2ff3fbffbe" providerId="ADAL" clId="{D2397B9B-47EE-4DCA-8458-68B92828FD8C}" dt="2023-03-21T19:28:10.133" v="40" actId="1076"/>
          <ac:picMkLst>
            <pc:docMk/>
            <pc:sldMk cId="819637613" sldId="364"/>
            <ac:picMk id="11" creationId="{6E910607-34E7-C2BB-6EA0-99257C610834}"/>
          </ac:picMkLst>
        </pc:picChg>
      </pc:sldChg>
    </pc:docChg>
  </pc:docChgLst>
  <pc:docChgLst>
    <pc:chgData name="Janneke Strause" userId="4067b187-21e3-4574-a298-ae2ff3fbffbe" providerId="ADAL" clId="{04350721-4235-4C06-91F5-FFD334C4A3C3}"/>
    <pc:docChg chg="custSel addSld modSld modSection">
      <pc:chgData name="Janneke Strause" userId="4067b187-21e3-4574-a298-ae2ff3fbffbe" providerId="ADAL" clId="{04350721-4235-4C06-91F5-FFD334C4A3C3}" dt="2023-03-14T20:34:26.387" v="400" actId="20577"/>
      <pc:docMkLst>
        <pc:docMk/>
      </pc:docMkLst>
      <pc:sldChg chg="modSp mod">
        <pc:chgData name="Janneke Strause" userId="4067b187-21e3-4574-a298-ae2ff3fbffbe" providerId="ADAL" clId="{04350721-4235-4C06-91F5-FFD334C4A3C3}" dt="2023-03-14T16:05:42.093" v="202" actId="1076"/>
        <pc:sldMkLst>
          <pc:docMk/>
          <pc:sldMk cId="4218701980" sldId="322"/>
        </pc:sldMkLst>
        <pc:spChg chg="mod">
          <ac:chgData name="Janneke Strause" userId="4067b187-21e3-4574-a298-ae2ff3fbffbe" providerId="ADAL" clId="{04350721-4235-4C06-91F5-FFD334C4A3C3}" dt="2023-03-14T16:05:42.093" v="202" actId="1076"/>
          <ac:spMkLst>
            <pc:docMk/>
            <pc:sldMk cId="4218701980" sldId="322"/>
            <ac:spMk id="2" creationId="{8870368F-BE40-96A3-F36E-83AD42154E7C}"/>
          </ac:spMkLst>
        </pc:spChg>
        <pc:spChg chg="mod">
          <ac:chgData name="Janneke Strause" userId="4067b187-21e3-4574-a298-ae2ff3fbffbe" providerId="ADAL" clId="{04350721-4235-4C06-91F5-FFD334C4A3C3}" dt="2023-03-14T16:05:42.093" v="202" actId="1076"/>
          <ac:spMkLst>
            <pc:docMk/>
            <pc:sldMk cId="4218701980" sldId="322"/>
            <ac:spMk id="3" creationId="{38676BC0-2ED2-5E52-550B-DD588F0A2DF2}"/>
          </ac:spMkLst>
        </pc:spChg>
        <pc:spChg chg="mod">
          <ac:chgData name="Janneke Strause" userId="4067b187-21e3-4574-a298-ae2ff3fbffbe" providerId="ADAL" clId="{04350721-4235-4C06-91F5-FFD334C4A3C3}" dt="2023-03-14T16:05:42.093" v="202" actId="1076"/>
          <ac:spMkLst>
            <pc:docMk/>
            <pc:sldMk cId="4218701980" sldId="322"/>
            <ac:spMk id="6" creationId="{AC316150-3B34-613E-F25F-2DE1CA2FE0C8}"/>
          </ac:spMkLst>
        </pc:spChg>
      </pc:sldChg>
      <pc:sldChg chg="delCm">
        <pc:chgData name="Janneke Strause" userId="4067b187-21e3-4574-a298-ae2ff3fbffbe" providerId="ADAL" clId="{04350721-4235-4C06-91F5-FFD334C4A3C3}" dt="2023-03-11T00:19:05.627" v="0"/>
        <pc:sldMkLst>
          <pc:docMk/>
          <pc:sldMk cId="966868524" sldId="33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neke Strause" userId="4067b187-21e3-4574-a298-ae2ff3fbffbe" providerId="ADAL" clId="{04350721-4235-4C06-91F5-FFD334C4A3C3}" dt="2023-03-11T00:19:05.627" v="0"/>
              <pc2:cmMkLst xmlns:pc2="http://schemas.microsoft.com/office/powerpoint/2019/9/main/command">
                <pc:docMk/>
                <pc:sldMk cId="966868524" sldId="334"/>
                <pc2:cmMk id="{DCE5C607-69D8-4FAE-B433-E350AB1F6829}"/>
              </pc2:cmMkLst>
            </pc226:cmChg>
          </p:ext>
        </pc:extLst>
      </pc:sldChg>
      <pc:sldChg chg="modSp mod">
        <pc:chgData name="Janneke Strause" userId="4067b187-21e3-4574-a298-ae2ff3fbffbe" providerId="ADAL" clId="{04350721-4235-4C06-91F5-FFD334C4A3C3}" dt="2023-03-11T00:22:53.131" v="9" actId="242"/>
        <pc:sldMkLst>
          <pc:docMk/>
          <pc:sldMk cId="669181181" sldId="336"/>
        </pc:sldMkLst>
        <pc:spChg chg="mod">
          <ac:chgData name="Janneke Strause" userId="4067b187-21e3-4574-a298-ae2ff3fbffbe" providerId="ADAL" clId="{04350721-4235-4C06-91F5-FFD334C4A3C3}" dt="2023-03-11T00:22:53.131" v="9" actId="242"/>
          <ac:spMkLst>
            <pc:docMk/>
            <pc:sldMk cId="669181181" sldId="336"/>
            <ac:spMk id="16" creationId="{7A7D7792-2B03-7AB1-D400-71218C7C720A}"/>
          </ac:spMkLst>
        </pc:spChg>
      </pc:sldChg>
      <pc:sldChg chg="modSp mod">
        <pc:chgData name="Janneke Strause" userId="4067b187-21e3-4574-a298-ae2ff3fbffbe" providerId="ADAL" clId="{04350721-4235-4C06-91F5-FFD334C4A3C3}" dt="2023-03-11T00:19:28.682" v="2" actId="14100"/>
        <pc:sldMkLst>
          <pc:docMk/>
          <pc:sldMk cId="4003995100" sldId="342"/>
        </pc:sldMkLst>
        <pc:spChg chg="mod">
          <ac:chgData name="Janneke Strause" userId="4067b187-21e3-4574-a298-ae2ff3fbffbe" providerId="ADAL" clId="{04350721-4235-4C06-91F5-FFD334C4A3C3}" dt="2023-03-11T00:19:28.682" v="2" actId="14100"/>
          <ac:spMkLst>
            <pc:docMk/>
            <pc:sldMk cId="4003995100" sldId="342"/>
            <ac:spMk id="8" creationId="{CB12373A-113F-960B-8458-8EB46F23A5E5}"/>
          </ac:spMkLst>
        </pc:spChg>
        <pc:spChg chg="mod">
          <ac:chgData name="Janneke Strause" userId="4067b187-21e3-4574-a298-ae2ff3fbffbe" providerId="ADAL" clId="{04350721-4235-4C06-91F5-FFD334C4A3C3}" dt="2023-03-11T00:19:24.324" v="1" actId="14100"/>
          <ac:spMkLst>
            <pc:docMk/>
            <pc:sldMk cId="4003995100" sldId="342"/>
            <ac:spMk id="10" creationId="{CE1D0343-7E25-2372-E6E3-863684975CAA}"/>
          </ac:spMkLst>
        </pc:spChg>
      </pc:sldChg>
      <pc:sldChg chg="modSp mod">
        <pc:chgData name="Janneke Strause" userId="4067b187-21e3-4574-a298-ae2ff3fbffbe" providerId="ADAL" clId="{04350721-4235-4C06-91F5-FFD334C4A3C3}" dt="2023-03-11T00:20:01.805" v="8" actId="13926"/>
        <pc:sldMkLst>
          <pc:docMk/>
          <pc:sldMk cId="2981520432" sldId="350"/>
        </pc:sldMkLst>
        <pc:spChg chg="mod">
          <ac:chgData name="Janneke Strause" userId="4067b187-21e3-4574-a298-ae2ff3fbffbe" providerId="ADAL" clId="{04350721-4235-4C06-91F5-FFD334C4A3C3}" dt="2023-03-11T00:20:01.805" v="8" actId="13926"/>
          <ac:spMkLst>
            <pc:docMk/>
            <pc:sldMk cId="2981520432" sldId="350"/>
            <ac:spMk id="2" creationId="{C9C1FE25-AF2A-7553-1530-1663D0DEA10B}"/>
          </ac:spMkLst>
        </pc:spChg>
        <pc:spChg chg="mod">
          <ac:chgData name="Janneke Strause" userId="4067b187-21e3-4574-a298-ae2ff3fbffbe" providerId="ADAL" clId="{04350721-4235-4C06-91F5-FFD334C4A3C3}" dt="2023-03-11T00:19:57.189" v="7" actId="20577"/>
          <ac:spMkLst>
            <pc:docMk/>
            <pc:sldMk cId="2981520432" sldId="350"/>
            <ac:spMk id="7" creationId="{FD081199-F75B-C3CF-4071-AEF0204ACBEF}"/>
          </ac:spMkLst>
        </pc:spChg>
      </pc:sldChg>
      <pc:sldChg chg="modSp mod">
        <pc:chgData name="Janneke Strause" userId="4067b187-21e3-4574-a298-ae2ff3fbffbe" providerId="ADAL" clId="{04350721-4235-4C06-91F5-FFD334C4A3C3}" dt="2023-03-13T16:54:43.785" v="105" actId="20577"/>
        <pc:sldMkLst>
          <pc:docMk/>
          <pc:sldMk cId="2485964092" sldId="351"/>
        </pc:sldMkLst>
        <pc:spChg chg="mod">
          <ac:chgData name="Janneke Strause" userId="4067b187-21e3-4574-a298-ae2ff3fbffbe" providerId="ADAL" clId="{04350721-4235-4C06-91F5-FFD334C4A3C3}" dt="2023-03-13T16:54:21.799" v="102" actId="20577"/>
          <ac:spMkLst>
            <pc:docMk/>
            <pc:sldMk cId="2485964092" sldId="351"/>
            <ac:spMk id="2" creationId="{438DC453-3D1B-E902-12B8-F7C913C47917}"/>
          </ac:spMkLst>
        </pc:spChg>
        <pc:spChg chg="mod">
          <ac:chgData name="Janneke Strause" userId="4067b187-21e3-4574-a298-ae2ff3fbffbe" providerId="ADAL" clId="{04350721-4235-4C06-91F5-FFD334C4A3C3}" dt="2023-03-13T16:54:43.785" v="105" actId="20577"/>
          <ac:spMkLst>
            <pc:docMk/>
            <pc:sldMk cId="2485964092" sldId="351"/>
            <ac:spMk id="7" creationId="{8F25AC61-B476-2F66-8C27-DB084CE0A2E1}"/>
          </ac:spMkLst>
        </pc:spChg>
      </pc:sldChg>
      <pc:sldChg chg="modSp mod">
        <pc:chgData name="Janneke Strause" userId="4067b187-21e3-4574-a298-ae2ff3fbffbe" providerId="ADAL" clId="{04350721-4235-4C06-91F5-FFD334C4A3C3}" dt="2023-03-14T20:34:26.387" v="400" actId="20577"/>
        <pc:sldMkLst>
          <pc:docMk/>
          <pc:sldMk cId="2064990960" sldId="354"/>
        </pc:sldMkLst>
        <pc:graphicFrameChg chg="mod modGraphic">
          <ac:chgData name="Janneke Strause" userId="4067b187-21e3-4574-a298-ae2ff3fbffbe" providerId="ADAL" clId="{04350721-4235-4C06-91F5-FFD334C4A3C3}" dt="2023-03-14T20:34:26.387" v="400" actId="20577"/>
          <ac:graphicFrameMkLst>
            <pc:docMk/>
            <pc:sldMk cId="2064990960" sldId="354"/>
            <ac:graphicFrameMk id="14" creationId="{FEDA0A37-7EA4-93BD-4C0C-C27D9FCE1687}"/>
          </ac:graphicFrameMkLst>
        </pc:graphicFrameChg>
      </pc:sldChg>
      <pc:sldChg chg="modSp mod">
        <pc:chgData name="Janneke Strause" userId="4067b187-21e3-4574-a298-ae2ff3fbffbe" providerId="ADAL" clId="{04350721-4235-4C06-91F5-FFD334C4A3C3}" dt="2023-03-14T18:41:09.530" v="214" actId="404"/>
        <pc:sldMkLst>
          <pc:docMk/>
          <pc:sldMk cId="2637780363" sldId="357"/>
        </pc:sldMkLst>
        <pc:spChg chg="mod">
          <ac:chgData name="Janneke Strause" userId="4067b187-21e3-4574-a298-ae2ff3fbffbe" providerId="ADAL" clId="{04350721-4235-4C06-91F5-FFD334C4A3C3}" dt="2023-03-14T18:41:09.530" v="214" actId="404"/>
          <ac:spMkLst>
            <pc:docMk/>
            <pc:sldMk cId="2637780363" sldId="357"/>
            <ac:spMk id="14" creationId="{3F6CBF51-9A71-337E-5E33-99BD570CFE0F}"/>
          </ac:spMkLst>
        </pc:spChg>
        <pc:spChg chg="mod">
          <ac:chgData name="Janneke Strause" userId="4067b187-21e3-4574-a298-ae2ff3fbffbe" providerId="ADAL" clId="{04350721-4235-4C06-91F5-FFD334C4A3C3}" dt="2023-03-14T18:41:03.103" v="211" actId="255"/>
          <ac:spMkLst>
            <pc:docMk/>
            <pc:sldMk cId="2637780363" sldId="357"/>
            <ac:spMk id="16" creationId="{7A7D7792-2B03-7AB1-D400-71218C7C720A}"/>
          </ac:spMkLst>
        </pc:spChg>
      </pc:sldChg>
      <pc:sldChg chg="modSp mod">
        <pc:chgData name="Janneke Strause" userId="4067b187-21e3-4574-a298-ae2ff3fbffbe" providerId="ADAL" clId="{04350721-4235-4C06-91F5-FFD334C4A3C3}" dt="2023-03-13T16:58:40.323" v="200" actId="1076"/>
        <pc:sldMkLst>
          <pc:docMk/>
          <pc:sldMk cId="2765813163" sldId="358"/>
        </pc:sldMkLst>
        <pc:spChg chg="mod">
          <ac:chgData name="Janneke Strause" userId="4067b187-21e3-4574-a298-ae2ff3fbffbe" providerId="ADAL" clId="{04350721-4235-4C06-91F5-FFD334C4A3C3}" dt="2023-03-13T16:58:36.574" v="198" actId="1076"/>
          <ac:spMkLst>
            <pc:docMk/>
            <pc:sldMk cId="2765813163" sldId="358"/>
            <ac:spMk id="2" creationId="{A9B7E90D-58C6-4C0C-ADAF-20F226D1432F}"/>
          </ac:spMkLst>
        </pc:spChg>
        <pc:spChg chg="mod">
          <ac:chgData name="Janneke Strause" userId="4067b187-21e3-4574-a298-ae2ff3fbffbe" providerId="ADAL" clId="{04350721-4235-4C06-91F5-FFD334C4A3C3}" dt="2023-03-13T16:57:03.959" v="141" actId="1076"/>
          <ac:spMkLst>
            <pc:docMk/>
            <pc:sldMk cId="2765813163" sldId="358"/>
            <ac:spMk id="3" creationId="{E7B38E5E-ACFD-C0E3-D9EE-0562214952BE}"/>
          </ac:spMkLst>
        </pc:spChg>
        <pc:spChg chg="mod">
          <ac:chgData name="Janneke Strause" userId="4067b187-21e3-4574-a298-ae2ff3fbffbe" providerId="ADAL" clId="{04350721-4235-4C06-91F5-FFD334C4A3C3}" dt="2023-03-13T16:58:40.323" v="200" actId="1076"/>
          <ac:spMkLst>
            <pc:docMk/>
            <pc:sldMk cId="2765813163" sldId="358"/>
            <ac:spMk id="6" creationId="{104A9B8A-6BBF-5B25-1581-89C05364FEE1}"/>
          </ac:spMkLst>
        </pc:spChg>
        <pc:spChg chg="mod">
          <ac:chgData name="Janneke Strause" userId="4067b187-21e3-4574-a298-ae2ff3fbffbe" providerId="ADAL" clId="{04350721-4235-4C06-91F5-FFD334C4A3C3}" dt="2023-03-13T16:58:38.561" v="199" actId="1076"/>
          <ac:spMkLst>
            <pc:docMk/>
            <pc:sldMk cId="2765813163" sldId="358"/>
            <ac:spMk id="7" creationId="{1DE48E95-6514-B6F7-41EF-AA69E3843350}"/>
          </ac:spMkLst>
        </pc:spChg>
        <pc:graphicFrameChg chg="mod modGraphic">
          <ac:chgData name="Janneke Strause" userId="4067b187-21e3-4574-a298-ae2ff3fbffbe" providerId="ADAL" clId="{04350721-4235-4C06-91F5-FFD334C4A3C3}" dt="2023-03-13T16:58:30.900" v="197" actId="1076"/>
          <ac:graphicFrameMkLst>
            <pc:docMk/>
            <pc:sldMk cId="2765813163" sldId="358"/>
            <ac:graphicFrameMk id="14" creationId="{FEDA0A37-7EA4-93BD-4C0C-C27D9FCE1687}"/>
          </ac:graphicFrameMkLst>
        </pc:graphicFrameChg>
      </pc:sldChg>
      <pc:sldChg chg="addSp modSp add mod">
        <pc:chgData name="Janneke Strause" userId="4067b187-21e3-4574-a298-ae2ff3fbffbe" providerId="ADAL" clId="{04350721-4235-4C06-91F5-FFD334C4A3C3}" dt="2023-03-14T18:58:13.228" v="270" actId="14100"/>
        <pc:sldMkLst>
          <pc:docMk/>
          <pc:sldMk cId="2145203786" sldId="359"/>
        </pc:sldMkLst>
        <pc:spChg chg="add mod">
          <ac:chgData name="Janneke Strause" userId="4067b187-21e3-4574-a298-ae2ff3fbffbe" providerId="ADAL" clId="{04350721-4235-4C06-91F5-FFD334C4A3C3}" dt="2023-03-14T18:58:13.228" v="270" actId="14100"/>
          <ac:spMkLst>
            <pc:docMk/>
            <pc:sldMk cId="2145203786" sldId="359"/>
            <ac:spMk id="8" creationId="{C9545627-B10B-7EFB-0982-70E83EF0E81D}"/>
          </ac:spMkLst>
        </pc:spChg>
        <pc:spChg chg="add mod">
          <ac:chgData name="Janneke Strause" userId="4067b187-21e3-4574-a298-ae2ff3fbffbe" providerId="ADAL" clId="{04350721-4235-4C06-91F5-FFD334C4A3C3}" dt="2023-03-14T18:58:10.346" v="269" actId="14100"/>
          <ac:spMkLst>
            <pc:docMk/>
            <pc:sldMk cId="2145203786" sldId="359"/>
            <ac:spMk id="10" creationId="{B9927981-ECCC-BCBB-D176-3454370C4E59}"/>
          </ac:spMkLst>
        </pc:spChg>
      </pc:sldChg>
      <pc:sldChg chg="addSp modSp add mod">
        <pc:chgData name="Janneke Strause" userId="4067b187-21e3-4574-a298-ae2ff3fbffbe" providerId="ADAL" clId="{04350721-4235-4C06-91F5-FFD334C4A3C3}" dt="2023-03-14T19:19:40.982" v="385" actId="27636"/>
        <pc:sldMkLst>
          <pc:docMk/>
          <pc:sldMk cId="47705903" sldId="360"/>
        </pc:sldMkLst>
        <pc:spChg chg="add mod">
          <ac:chgData name="Janneke Strause" userId="4067b187-21e3-4574-a298-ae2ff3fbffbe" providerId="ADAL" clId="{04350721-4235-4C06-91F5-FFD334C4A3C3}" dt="2023-03-14T19:16:59.251" v="379" actId="20577"/>
          <ac:spMkLst>
            <pc:docMk/>
            <pc:sldMk cId="47705903" sldId="360"/>
            <ac:spMk id="8" creationId="{AEAA9848-99D1-89F6-01DD-5CB5744875BC}"/>
          </ac:spMkLst>
        </pc:spChg>
        <pc:spChg chg="add mod">
          <ac:chgData name="Janneke Strause" userId="4067b187-21e3-4574-a298-ae2ff3fbffbe" providerId="ADAL" clId="{04350721-4235-4C06-91F5-FFD334C4A3C3}" dt="2023-03-14T19:19:40.982" v="385" actId="27636"/>
          <ac:spMkLst>
            <pc:docMk/>
            <pc:sldMk cId="47705903" sldId="360"/>
            <ac:spMk id="10" creationId="{B3792F88-4B18-9EC6-09A5-10ECF16411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DB9C9-CB88-4185-8C5E-FA97FB7B7619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817F-A17A-46D1-B20E-59CCABFB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2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0E297-B1C6-4AA1-9CDF-65972A0BA7BF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F05E-8D45-48A9-939F-6DF2CDBDF2BE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6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ECAFC-ED46-4503-9668-B0DA1C3FAA8A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2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53FD8D4-49B2-3FAB-A168-0A70FAF74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32" y="5586775"/>
            <a:ext cx="1017536" cy="1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2135-A0F5-4EC6-B809-D6F994E264B4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71D8-AAD5-4009-9490-CDCE4194C226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3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36E7D-0E3A-4A53-9135-BD18206E6041}" type="datetime1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311D-AD68-4932-9607-638635590652}" type="datetime1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4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CBB9-C4F8-4E14-B9C6-2CF56BCF29E6}" type="datetime1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0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8B330-94B9-43E9-9429-8F2B3B31C318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8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9200B-065E-4871-BC42-29814D7ABA0E}" type="datetime1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7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5134-4F64-45A6-87BA-928EE0F9B1F7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C502-BE85-49A5-B0B2-915DFC44A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EeBNX3AMGc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feroutesmonterey.org/evaluation-salinasvalle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89189-D1A1-473A-822E-BF07029E8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6601" y="4213393"/>
            <a:ext cx="6194202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US" sz="3600" b="1">
                <a:cs typeface="Calibri Light"/>
              </a:rPr>
              <a:t>Greenfield Participatory Budgeting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62CBEC-0D7F-4CA8-8F5A-04628AA22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8" y="972585"/>
            <a:ext cx="6439588" cy="1980174"/>
          </a:xfrm>
          <a:prstGeom prst="rect">
            <a:avLst/>
          </a:prstGeom>
        </p:spPr>
      </p:pic>
      <p:sp>
        <p:nvSpPr>
          <p:cNvPr id="9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11DE8-3849-6520-40A0-88D27325E1B5}"/>
              </a:ext>
            </a:extLst>
          </p:cNvPr>
          <p:cNvSpPr txBox="1"/>
          <p:nvPr/>
        </p:nvSpPr>
        <p:spPr>
          <a:xfrm>
            <a:off x="2743652" y="3429001"/>
            <a:ext cx="6804305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err="1">
                <a:latin typeface="+mj-lt"/>
                <a:cs typeface="Calibri Light"/>
              </a:rPr>
              <a:t>Presupuesto</a:t>
            </a:r>
            <a:r>
              <a:rPr lang="en-US" sz="3200" b="1">
                <a:latin typeface="+mj-lt"/>
                <a:cs typeface="Calibri Light"/>
              </a:rPr>
              <a:t> </a:t>
            </a:r>
            <a:r>
              <a:rPr lang="en-US" sz="3200" b="1" err="1">
                <a:latin typeface="+mj-lt"/>
                <a:cs typeface="Calibri Light"/>
              </a:rPr>
              <a:t>Participativo</a:t>
            </a:r>
            <a:r>
              <a:rPr lang="en-US" sz="3200" b="1">
                <a:latin typeface="+mj-lt"/>
                <a:cs typeface="Calibri Light"/>
              </a:rPr>
              <a:t> de Greenfield</a:t>
            </a:r>
            <a:endParaRPr lang="en-US" sz="3200" b="1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BC20C2-D5D6-AC14-D497-55C881AD6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29" y="5652747"/>
            <a:ext cx="9631262" cy="10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0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3130" r="5913" b="18736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10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Forming the Steering Committee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Formación del Comité Directivo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9C1FE25-AF2A-7553-1530-1663D0DEA10B}"/>
              </a:ext>
            </a:extLst>
          </p:cNvPr>
          <p:cNvSpPr txBox="1">
            <a:spLocks/>
          </p:cNvSpPr>
          <p:nvPr/>
        </p:nvSpPr>
        <p:spPr>
          <a:xfrm>
            <a:off x="6572388" y="2394860"/>
            <a:ext cx="4794114" cy="2237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/>
              <a:t>Outreach to community-based organizations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Presentations at schools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Outreach through Health Department network</a:t>
            </a:r>
            <a:endParaRPr lang="en-US" sz="2400" err="1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081199-F75B-C3CF-4071-AEF0204ACBEF}"/>
              </a:ext>
            </a:extLst>
          </p:cNvPr>
          <p:cNvSpPr txBox="1">
            <a:spLocks/>
          </p:cNvSpPr>
          <p:nvPr/>
        </p:nvSpPr>
        <p:spPr>
          <a:xfrm>
            <a:off x="825500" y="2394860"/>
            <a:ext cx="4794114" cy="22374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S" sz="2400"/>
              <a:t>Divulgación a organizaciones comunitarias</a:t>
            </a:r>
            <a:endParaRPr lang="es-ES" sz="2400">
              <a:cs typeface="Calibri"/>
            </a:endParaRPr>
          </a:p>
          <a:p>
            <a:pPr marL="514350" indent="-514350">
              <a:buAutoNum type="arabicPeriod"/>
            </a:pPr>
            <a:r>
              <a:rPr lang="es-ES" sz="2400"/>
              <a:t>Presentaciones en escuelas</a:t>
            </a:r>
            <a:endParaRPr lang="es-ES" sz="2400">
              <a:cs typeface="Calibri"/>
            </a:endParaRPr>
          </a:p>
          <a:p>
            <a:pPr marL="514350" indent="-514350">
              <a:buAutoNum type="arabicPeriod"/>
            </a:pPr>
            <a:r>
              <a:rPr lang="es-ES" sz="2400"/>
              <a:t>Alcance a través de la red del Departamento de Salud</a:t>
            </a:r>
            <a:endParaRPr lang="en-US" sz="2400"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52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3130" r="5913" b="18736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11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Forming the Steering Committee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Formación del Comité Directivo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9C1FE25-AF2A-7553-1530-1663D0DEA10B}"/>
              </a:ext>
            </a:extLst>
          </p:cNvPr>
          <p:cNvSpPr txBox="1">
            <a:spLocks/>
          </p:cNvSpPr>
          <p:nvPr/>
        </p:nvSpPr>
        <p:spPr>
          <a:xfrm>
            <a:off x="6572388" y="2394860"/>
            <a:ext cx="4794114" cy="2237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/>
              <a:t>Outreach to community-based organizations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Presentations at schools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Outreach through Health Department network</a:t>
            </a:r>
            <a:endParaRPr lang="en-US" sz="2400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081199-F75B-C3CF-4071-AEF0204ACBEF}"/>
              </a:ext>
            </a:extLst>
          </p:cNvPr>
          <p:cNvSpPr txBox="1">
            <a:spLocks/>
          </p:cNvSpPr>
          <p:nvPr/>
        </p:nvSpPr>
        <p:spPr>
          <a:xfrm>
            <a:off x="825500" y="2394860"/>
            <a:ext cx="4794114" cy="22374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S" sz="2400"/>
              <a:t>Divulgación a organizaciones comunitarias</a:t>
            </a:r>
            <a:endParaRPr lang="es-ES" sz="2400">
              <a:cs typeface="Calibri"/>
            </a:endParaRPr>
          </a:p>
          <a:p>
            <a:pPr marL="514350" indent="-514350">
              <a:buAutoNum type="arabicPeriod"/>
            </a:pPr>
            <a:r>
              <a:rPr lang="es-ES" sz="2400"/>
              <a:t>Presentaciones en escuelas</a:t>
            </a:r>
            <a:endParaRPr lang="es-ES" sz="2400">
              <a:cs typeface="Calibri"/>
            </a:endParaRPr>
          </a:p>
          <a:p>
            <a:pPr marL="514350" indent="-514350">
              <a:buAutoNum type="arabicPeriod"/>
            </a:pPr>
            <a:r>
              <a:rPr lang="es-ES" sz="2400"/>
              <a:t>Alcance a través de la red del Departamento de Salud</a:t>
            </a:r>
            <a:endParaRPr lang="en-US" sz="2400">
              <a:highlight>
                <a:srgbClr val="FFFF00"/>
              </a:highlight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AA9848-99D1-89F6-01DD-5CB5744875BC}"/>
              </a:ext>
            </a:extLst>
          </p:cNvPr>
          <p:cNvSpPr txBox="1">
            <a:spLocks/>
          </p:cNvSpPr>
          <p:nvPr/>
        </p:nvSpPr>
        <p:spPr>
          <a:xfrm>
            <a:off x="6585088" y="4801511"/>
            <a:ext cx="4794114" cy="16498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Calibri"/>
              </a:rPr>
              <a:t>40 total members</a:t>
            </a:r>
          </a:p>
          <a:p>
            <a:pPr marL="0" indent="0">
              <a:buNone/>
            </a:pPr>
            <a:r>
              <a:rPr lang="en-US" sz="2400">
                <a:cs typeface="Calibri"/>
              </a:rPr>
              <a:t>23 members attended at least 6 meetings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792F88-4B18-9EC6-09A5-10ECF164116B}"/>
              </a:ext>
            </a:extLst>
          </p:cNvPr>
          <p:cNvSpPr txBox="1">
            <a:spLocks/>
          </p:cNvSpPr>
          <p:nvPr/>
        </p:nvSpPr>
        <p:spPr>
          <a:xfrm>
            <a:off x="838200" y="4801511"/>
            <a:ext cx="4794114" cy="16498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>
                <a:cs typeface="Calibri"/>
              </a:rPr>
              <a:t>40 miembros en total
23 miembros asistieron al menos a 6 reuniones</a:t>
            </a:r>
            <a:endParaRPr lang="en-US" sz="2400"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0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Greenfield Pop Up - Triqui">
            <a:hlinkClick r:id="" action="ppaction://media"/>
            <a:extLst>
              <a:ext uri="{FF2B5EF4-FFF2-40B4-BE49-F238E27FC236}">
                <a16:creationId xmlns:a16="http://schemas.microsoft.com/office/drawing/2014/main" id="{1D66F3DB-1C35-0577-5998-2A35B5E689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5333" y="590550"/>
            <a:ext cx="8481334" cy="47922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AF8A-3670-D952-FF8F-412A1807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84A66-761E-1F35-3F0E-6DC0C309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b="1967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13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Creating the Process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Creación del Proceso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0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b="1967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14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Creating the Process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Creación del Proceso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38DC453-3D1B-E902-12B8-F7C913C47917}"/>
              </a:ext>
            </a:extLst>
          </p:cNvPr>
          <p:cNvSpPr txBox="1">
            <a:spLocks/>
          </p:cNvSpPr>
          <p:nvPr/>
        </p:nvSpPr>
        <p:spPr>
          <a:xfrm>
            <a:off x="6572388" y="2394859"/>
            <a:ext cx="4794114" cy="40605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000"/>
              <a:t>Greenfield workers and residents 14 years or older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000"/>
              <a:t>Town Hall Meeting on December 1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000"/>
              <a:t>Voting period Dec 1 – 15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000"/>
              <a:t>Vote online or in-person at one of 11 voting sites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000"/>
              <a:t>3 projects per school and 3 citywide projects on the ballot: total 21 projects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25AC61-B476-2F66-8C27-DB084CE0A2E1}"/>
              </a:ext>
            </a:extLst>
          </p:cNvPr>
          <p:cNvSpPr txBox="1">
            <a:spLocks/>
          </p:cNvSpPr>
          <p:nvPr/>
        </p:nvSpPr>
        <p:spPr>
          <a:xfrm>
            <a:off x="825500" y="2394859"/>
            <a:ext cx="4794114" cy="40605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s-ES" sz="2000"/>
              <a:t>Trabajadores de </a:t>
            </a:r>
            <a:r>
              <a:rPr lang="es-ES" sz="2000" err="1"/>
              <a:t>Greenfield</a:t>
            </a:r>
            <a:r>
              <a:rPr lang="es-ES" sz="2000"/>
              <a:t> y residentes de 14 años o más
Reunión comunitaria en el 1 de diciembre
Periodo de votación del 1 al 15 de diciembre
Votar en línea o en persona en uno de los 11 sitios de votación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s-ES" sz="2000"/>
              <a:t>3 proyectos por escuela y 3 proyectos de toda la ciudad en la boleta: total de 21 proyectos</a:t>
            </a:r>
            <a:endParaRPr lang="en-US" sz="20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8596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8867" r="5683" b="9805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15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Election Results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Resultados Electorales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0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8867" r="5683" b="9805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16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Election Results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Resultados Electorales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5A724BC-833C-08A1-D63F-01E23C48184F}"/>
              </a:ext>
            </a:extLst>
          </p:cNvPr>
          <p:cNvSpPr txBox="1">
            <a:spLocks/>
          </p:cNvSpPr>
          <p:nvPr/>
        </p:nvSpPr>
        <p:spPr>
          <a:xfrm>
            <a:off x="6585088" y="2460171"/>
            <a:ext cx="4794114" cy="2170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ballots: 244</a:t>
            </a:r>
          </a:p>
          <a:p>
            <a:r>
              <a:rPr lang="en-US" sz="2400"/>
              <a:t>Paper ballots: 156</a:t>
            </a:r>
          </a:p>
          <a:p>
            <a:r>
              <a:rPr lang="en-US" sz="2400"/>
              <a:t>Digital ballots: 88</a:t>
            </a:r>
          </a:p>
          <a:p>
            <a:r>
              <a:rPr lang="en-US" sz="2400"/>
              <a:t>Spanish ballots: 132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2F2164-7DB4-2E2A-C018-85851BDEE911}"/>
              </a:ext>
            </a:extLst>
          </p:cNvPr>
          <p:cNvSpPr txBox="1">
            <a:spLocks/>
          </p:cNvSpPr>
          <p:nvPr/>
        </p:nvSpPr>
        <p:spPr>
          <a:xfrm>
            <a:off x="838200" y="2460171"/>
            <a:ext cx="4794114" cy="2170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>
                <a:cs typeface="Calibri"/>
              </a:rPr>
              <a:t>Total de votos: 244
Papeletas: 156
Boletas digitales: 88
Papeletas en español: 132</a:t>
            </a:r>
          </a:p>
        </p:txBody>
      </p:sp>
    </p:spTree>
    <p:extLst>
      <p:ext uri="{BB962C8B-B14F-4D97-AF65-F5344CB8AC3E}">
        <p14:creationId xmlns:p14="http://schemas.microsoft.com/office/powerpoint/2010/main" val="288940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9DB389-A9FE-7B7A-EED5-16060CAE8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8867" r="5683" b="9805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76BC0-2ED2-5E52-550B-DD588F0A2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031" y="696687"/>
            <a:ext cx="5660572" cy="45828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 fontScale="92500" lnSpcReduction="20000"/>
          </a:bodyPr>
          <a:lstStyle/>
          <a:p>
            <a:r>
              <a:rPr lang="en-US" sz="2400"/>
              <a:t>Vista Verde Middle School: 29</a:t>
            </a:r>
          </a:p>
          <a:p>
            <a:r>
              <a:rPr lang="en-US" sz="2400"/>
              <a:t>Community Center: 29</a:t>
            </a:r>
          </a:p>
          <a:p>
            <a:r>
              <a:rPr lang="en-US" sz="2400"/>
              <a:t>Arroyo Seco Academy: 27</a:t>
            </a:r>
          </a:p>
          <a:p>
            <a:r>
              <a:rPr lang="en-US" sz="2400"/>
              <a:t>Oak Avenue Elementary School: 27</a:t>
            </a:r>
          </a:p>
          <a:p>
            <a:r>
              <a:rPr lang="en-US" sz="2400"/>
              <a:t>Greenfield City Hall: 15</a:t>
            </a:r>
          </a:p>
          <a:p>
            <a:r>
              <a:rPr lang="en-US" sz="2400"/>
              <a:t>Cesar Chavez Elementary School: 10</a:t>
            </a:r>
          </a:p>
          <a:p>
            <a:r>
              <a:rPr lang="en-US" sz="2400"/>
              <a:t>Greenfield High School: 7</a:t>
            </a:r>
          </a:p>
          <a:p>
            <a:r>
              <a:rPr lang="en-US" sz="2400"/>
              <a:t>Greenfield Library: 5</a:t>
            </a:r>
          </a:p>
          <a:p>
            <a:r>
              <a:rPr lang="en-US" sz="2400"/>
              <a:t>Holy Trinity Church: 4</a:t>
            </a:r>
          </a:p>
          <a:p>
            <a:r>
              <a:rPr lang="en-US" sz="2400"/>
              <a:t>Mary Chapa Academy: 3</a:t>
            </a:r>
          </a:p>
          <a:p>
            <a:r>
              <a:rPr lang="en-US" sz="2400"/>
              <a:t>Greenfield Unified School District office: 0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C1FF2-BA44-0A4D-BE74-D723A0C7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E7D56-741D-6D03-D65A-EFAC5F2B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316150-3B34-613E-F25F-2DE1CA2FE0C8}"/>
              </a:ext>
            </a:extLst>
          </p:cNvPr>
          <p:cNvSpPr txBox="1">
            <a:spLocks/>
          </p:cNvSpPr>
          <p:nvPr/>
        </p:nvSpPr>
        <p:spPr>
          <a:xfrm>
            <a:off x="992459" y="1088571"/>
            <a:ext cx="3811013" cy="17477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/>
              <a:t>Número de boletas de papel por sitio de votación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0368F-BE40-96A3-F36E-83AD42154E7C}"/>
              </a:ext>
            </a:extLst>
          </p:cNvPr>
          <p:cNvSpPr txBox="1">
            <a:spLocks/>
          </p:cNvSpPr>
          <p:nvPr/>
        </p:nvSpPr>
        <p:spPr>
          <a:xfrm>
            <a:off x="992460" y="3135086"/>
            <a:ext cx="3811012" cy="17477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err="1"/>
              <a:t>Number</a:t>
            </a:r>
            <a:r>
              <a:rPr lang="es-ES" sz="2800" b="1"/>
              <a:t> </a:t>
            </a:r>
            <a:r>
              <a:rPr lang="es-ES" sz="2800" b="1" err="1"/>
              <a:t>of</a:t>
            </a:r>
            <a:r>
              <a:rPr lang="es-ES" sz="2800" b="1"/>
              <a:t> </a:t>
            </a:r>
            <a:r>
              <a:rPr lang="es-ES" sz="2800" b="1" err="1"/>
              <a:t>Paper</a:t>
            </a:r>
            <a:r>
              <a:rPr lang="es-ES" sz="2800" b="1"/>
              <a:t> </a:t>
            </a:r>
            <a:r>
              <a:rPr lang="es-ES" sz="2800" b="1" err="1"/>
              <a:t>Ballots</a:t>
            </a:r>
            <a:r>
              <a:rPr lang="es-ES" sz="2800" b="1"/>
              <a:t> </a:t>
            </a:r>
            <a:r>
              <a:rPr lang="es-ES" sz="2800" b="1" err="1"/>
              <a:t>by</a:t>
            </a:r>
            <a:r>
              <a:rPr lang="es-ES" sz="2800" b="1"/>
              <a:t> </a:t>
            </a:r>
            <a:r>
              <a:rPr lang="es-ES" sz="2800" b="1" err="1"/>
              <a:t>Voting</a:t>
            </a:r>
            <a:r>
              <a:rPr lang="es-ES" sz="2800" b="1"/>
              <a:t> Site</a:t>
            </a:r>
          </a:p>
        </p:txBody>
      </p:sp>
    </p:spTree>
    <p:extLst>
      <p:ext uri="{BB962C8B-B14F-4D97-AF65-F5344CB8AC3E}">
        <p14:creationId xmlns:p14="http://schemas.microsoft.com/office/powerpoint/2010/main" val="4218701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8A4D4A4-971A-4388-88D0-60BD80A99625}" type="datetime1">
              <a:rPr lang="en-US" smtClean="0"/>
              <a:pPr defTabSz="914400">
                <a:spcAft>
                  <a:spcPts val="600"/>
                </a:spcAft>
              </a:pPr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1E6C502-BE85-49A5-B0B2-915DFC44A264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FEDA0A37-7EA4-93BD-4C0C-C27D9FCE1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499400"/>
              </p:ext>
            </p:extLst>
          </p:nvPr>
        </p:nvGraphicFramePr>
        <p:xfrm>
          <a:off x="924983" y="146577"/>
          <a:ext cx="10342034" cy="665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88">
                  <a:extLst>
                    <a:ext uri="{9D8B030D-6E8A-4147-A177-3AD203B41FA5}">
                      <a16:colId xmlns:a16="http://schemas.microsoft.com/office/drawing/2014/main" val="1760754640"/>
                    </a:ext>
                  </a:extLst>
                </a:gridCol>
                <a:gridCol w="7286976">
                  <a:extLst>
                    <a:ext uri="{9D8B030D-6E8A-4147-A177-3AD203B41FA5}">
                      <a16:colId xmlns:a16="http://schemas.microsoft.com/office/drawing/2014/main" val="2625178140"/>
                    </a:ext>
                  </a:extLst>
                </a:gridCol>
                <a:gridCol w="1138995">
                  <a:extLst>
                    <a:ext uri="{9D8B030D-6E8A-4147-A177-3AD203B41FA5}">
                      <a16:colId xmlns:a16="http://schemas.microsoft.com/office/drawing/2014/main" val="3409706292"/>
                    </a:ext>
                  </a:extLst>
                </a:gridCol>
                <a:gridCol w="986075">
                  <a:extLst>
                    <a:ext uri="{9D8B030D-6E8A-4147-A177-3AD203B41FA5}">
                      <a16:colId xmlns:a16="http://schemas.microsoft.com/office/drawing/2014/main" val="2702521487"/>
                    </a:ext>
                  </a:extLst>
                </a:gridCol>
              </a:tblGrid>
              <a:tr h="4750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>
                          <a:solidFill>
                            <a:schemeClr val="tx1"/>
                          </a:solidFill>
                          <a:latin typeface="+mj-lt"/>
                        </a:rPr>
                        <a:t>Voted Top 10 Projects / </a:t>
                      </a:r>
                      <a:r>
                        <a:rPr lang="es-ES" sz="2800" b="1">
                          <a:solidFill>
                            <a:schemeClr val="tx1"/>
                          </a:solidFill>
                          <a:latin typeface="+mj-lt"/>
                        </a:rPr>
                        <a:t>Votado entre los 10 mejores proyectos</a:t>
                      </a:r>
                      <a:endParaRPr lang="en-US" sz="2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022689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Project Number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Project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Cost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Total Votes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903031"/>
                  </a:ext>
                </a:extLst>
              </a:tr>
              <a:tr h="30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4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12th Street Sidewalk between Oak and Elm / </a:t>
                      </a:r>
                      <a:r>
                        <a:rPr lang="es-ES" sz="1800"/>
                        <a:t>Acera de la calle 12 entre </a:t>
                      </a:r>
                      <a:r>
                        <a:rPr lang="es-ES" sz="1800" err="1"/>
                        <a:t>Oak</a:t>
                      </a:r>
                      <a:r>
                        <a:rPr lang="es-ES" sz="1800"/>
                        <a:t> y </a:t>
                      </a:r>
                      <a:r>
                        <a:rPr lang="es-ES" sz="1800" err="1"/>
                        <a:t>Elm</a:t>
                      </a:r>
                      <a:r>
                        <a:rPr lang="es-ES" sz="1800"/>
                        <a:t> 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$132,000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107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72753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Pedestrian Scramble at Elm Avenue and El Camino Real / Paso de </a:t>
                      </a:r>
                      <a:r>
                        <a:rPr lang="en-US" sz="1800" err="1"/>
                        <a:t>peatones</a:t>
                      </a:r>
                      <a:r>
                        <a:rPr lang="en-US" sz="1800"/>
                        <a:t> diagonal</a:t>
                      </a:r>
                      <a:r>
                        <a:rPr lang="es-ES" sz="1800"/>
                        <a:t> en </a:t>
                      </a:r>
                      <a:r>
                        <a:rPr lang="es-ES" sz="1800" err="1"/>
                        <a:t>Elm</a:t>
                      </a:r>
                      <a:r>
                        <a:rPr lang="es-ES" sz="1800"/>
                        <a:t> Avenue y El Camino Real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$200,000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84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95836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19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Upgrade Signs around All School Campuses / </a:t>
                      </a:r>
                      <a:r>
                        <a:rPr lang="es-ES" sz="1800"/>
                        <a:t>Señales de actualización alrededor de todos los campus escolares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$10,200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75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197444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2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Conduct Roundabout Study at High School Driveway Exit / E</a:t>
                      </a:r>
                      <a:r>
                        <a:rPr lang="es-ES" sz="1800" err="1"/>
                        <a:t>studio</a:t>
                      </a:r>
                      <a:r>
                        <a:rPr lang="es-ES" sz="1800"/>
                        <a:t> de una glorieta en la salida de la entrada de la escuela secundaria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$30,000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52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472762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7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Oak Avenue Signage and Crosswalk / </a:t>
                      </a:r>
                      <a:r>
                        <a:rPr lang="es-ES" sz="1800"/>
                        <a:t>Señalización y cruce peatonal de </a:t>
                      </a:r>
                      <a:r>
                        <a:rPr lang="es-ES" sz="1800" err="1"/>
                        <a:t>Oak</a:t>
                      </a:r>
                      <a:r>
                        <a:rPr lang="es-ES" sz="1800"/>
                        <a:t> Avenue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$112,700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51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065918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18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Walnut Avenue and El Camino Real Pedestrian Improvements / </a:t>
                      </a:r>
                      <a:r>
                        <a:rPr lang="es-ES" sz="1800"/>
                        <a:t>Mejoras peatonales en </a:t>
                      </a:r>
                      <a:r>
                        <a:rPr lang="es-ES" sz="1800" err="1"/>
                        <a:t>Walnut</a:t>
                      </a:r>
                      <a:r>
                        <a:rPr lang="es-ES" sz="1800"/>
                        <a:t> Avenue y El Camino Real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$200,850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14269"/>
                  </a:ext>
                </a:extLst>
              </a:tr>
              <a:tr h="30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13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12th Street Sidewalk between Cherry and Harvest / </a:t>
                      </a:r>
                      <a:r>
                        <a:rPr lang="es-ES" sz="1800"/>
                        <a:t>Acera de la calle 12 entre Cherry and Harvest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$60,000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46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75425"/>
                  </a:ext>
                </a:extLst>
              </a:tr>
              <a:tr h="307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5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Bike Lane Feasibility Study / </a:t>
                      </a:r>
                      <a:r>
                        <a:rPr lang="es-ES" sz="1800"/>
                        <a:t>Estudio de viabilidad de carril bici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$12,000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40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57669"/>
                  </a:ext>
                </a:extLst>
              </a:tr>
              <a:tr h="555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6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Heidi Drive Crosswalk and Signage / </a:t>
                      </a:r>
                      <a:r>
                        <a:rPr lang="es-ES" sz="1800"/>
                        <a:t>Heidi Drive Cruce peatonal y señalización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$7,400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38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88214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11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Street Crosswalks and Signage / </a:t>
                      </a:r>
                      <a:r>
                        <a:rPr lang="es-ES" sz="1800"/>
                        <a:t>Cruces peatonales y señalización de la calle 11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$216,000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38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146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9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647E7-7689-1249-31C8-9F820506F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8391" r="3826" b="8066"/>
          <a:stretch/>
        </p:blipFill>
        <p:spPr>
          <a:xfrm rot="10800000"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19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Steering Committee Recommendation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Recomendación del Comité Directivo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9C4650-8303-36D6-C179-D16595781C28}"/>
              </a:ext>
            </a:extLst>
          </p:cNvPr>
          <p:cNvSpPr txBox="1">
            <a:spLocks/>
          </p:cNvSpPr>
          <p:nvPr/>
        </p:nvSpPr>
        <p:spPr>
          <a:xfrm>
            <a:off x="6176413" y="1668756"/>
            <a:ext cx="4689143" cy="4469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/>
              <a:t>
</a:t>
            </a:r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19978"/>
            <a:ext cx="4794114" cy="4951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/>
              <a:t>Agenda</a:t>
            </a:r>
            <a:endParaRPr lang="en-US" sz="2400" b="1"/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Overview of the Participatory Budgeting Project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Review Community Election Results and Steering Committee Recommendations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Lessons Learned and Next Steps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1" y="719978"/>
            <a:ext cx="4794114" cy="49512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900" b="1"/>
              <a:t>Programa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/>
              <a:t>Panorama general del proyecto de presupuestación participativa </a:t>
            </a:r>
            <a:endParaRPr lang="en-US" sz="2400"/>
          </a:p>
          <a:p>
            <a:pPr marL="514350" indent="-514350">
              <a:buAutoNum type="arabicPeriod"/>
            </a:pPr>
            <a:r>
              <a:rPr lang="es-ES" sz="2400"/>
              <a:t>Revisar los resultados de las elecciones comunitarias y las recomendaciones del Comité Directivo</a:t>
            </a:r>
            <a:endParaRPr lang="en-US" sz="2400"/>
          </a:p>
          <a:p>
            <a:pPr marL="514350" indent="-514350">
              <a:buAutoNum type="arabicPeriod"/>
            </a:pPr>
            <a:r>
              <a:rPr lang="es-ES" sz="2400"/>
              <a:t>Lecciones aprendidas y próximos pasos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59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8A4D4A4-971A-4388-88D0-60BD80A99625}" type="datetime1">
              <a:rPr lang="en-US" smtClean="0"/>
              <a:pPr defTabSz="914400">
                <a:spcAft>
                  <a:spcPts val="600"/>
                </a:spcAft>
              </a:pPr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1E6C502-BE85-49A5-B0B2-915DFC44A264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FEDA0A37-7EA4-93BD-4C0C-C27D9FCE1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883721"/>
              </p:ext>
            </p:extLst>
          </p:nvPr>
        </p:nvGraphicFramePr>
        <p:xfrm>
          <a:off x="1083732" y="106532"/>
          <a:ext cx="10024535" cy="6644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438">
                  <a:extLst>
                    <a:ext uri="{9D8B030D-6E8A-4147-A177-3AD203B41FA5}">
                      <a16:colId xmlns:a16="http://schemas.microsoft.com/office/drawing/2014/main" val="1760754640"/>
                    </a:ext>
                  </a:extLst>
                </a:gridCol>
                <a:gridCol w="7063267">
                  <a:extLst>
                    <a:ext uri="{9D8B030D-6E8A-4147-A177-3AD203B41FA5}">
                      <a16:colId xmlns:a16="http://schemas.microsoft.com/office/drawing/2014/main" val="2625178140"/>
                    </a:ext>
                  </a:extLst>
                </a:gridCol>
                <a:gridCol w="1104028">
                  <a:extLst>
                    <a:ext uri="{9D8B030D-6E8A-4147-A177-3AD203B41FA5}">
                      <a16:colId xmlns:a16="http://schemas.microsoft.com/office/drawing/2014/main" val="3409706292"/>
                    </a:ext>
                  </a:extLst>
                </a:gridCol>
                <a:gridCol w="955802">
                  <a:extLst>
                    <a:ext uri="{9D8B030D-6E8A-4147-A177-3AD203B41FA5}">
                      <a16:colId xmlns:a16="http://schemas.microsoft.com/office/drawing/2014/main" val="2702521487"/>
                    </a:ext>
                  </a:extLst>
                </a:gridCol>
              </a:tblGrid>
              <a:tr h="4738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>
                          <a:solidFill>
                            <a:schemeClr val="tx1"/>
                          </a:solidFill>
                          <a:latin typeface="+mj-lt"/>
                        </a:rPr>
                        <a:t>Voted Top 10 Projects / </a:t>
                      </a:r>
                      <a:r>
                        <a:rPr lang="es-ES" sz="2800" b="1">
                          <a:solidFill>
                            <a:schemeClr val="tx1"/>
                          </a:solidFill>
                          <a:latin typeface="+mj-lt"/>
                        </a:rPr>
                        <a:t>Votado entre los 10 mejores proyectos</a:t>
                      </a:r>
                      <a:endParaRPr lang="en-US" sz="2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b="1"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EEA0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022689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Project Number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Project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Cost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latin typeface="+mj-lt"/>
                        </a:rPr>
                        <a:t>Total Votes</a:t>
                      </a:r>
                    </a:p>
                  </a:txBody>
                  <a:tcPr marL="6515" marR="6515" marT="651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903031"/>
                  </a:ext>
                </a:extLst>
              </a:tr>
              <a:tr h="307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4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12th Street Sidewalk between Oak and Elm / </a:t>
                      </a:r>
                      <a:r>
                        <a:rPr lang="es-ES" sz="1800"/>
                        <a:t>Acera de la calle 12 entre </a:t>
                      </a:r>
                      <a:r>
                        <a:rPr lang="es-ES" sz="1800" err="1"/>
                        <a:t>Oak</a:t>
                      </a:r>
                      <a:r>
                        <a:rPr lang="es-ES" sz="1800"/>
                        <a:t> y </a:t>
                      </a:r>
                      <a:r>
                        <a:rPr lang="es-ES" sz="1800" err="1"/>
                        <a:t>Elm</a:t>
                      </a:r>
                      <a:r>
                        <a:rPr lang="es-ES" sz="1800"/>
                        <a:t> 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$132,000 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107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72753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Pedestrian Scramble at Elm Avenue and El Camino Real / 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Paso de </a:t>
                      </a:r>
                      <a:r>
                        <a:rPr lang="en-US" sz="1800" b="0" i="0" u="none" strike="noStrike" noProof="0" err="1">
                          <a:latin typeface="Calibri"/>
                        </a:rPr>
                        <a:t>peatones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 diagonal</a:t>
                      </a:r>
                      <a:r>
                        <a:rPr lang="es-ES" sz="1800"/>
                        <a:t> en </a:t>
                      </a:r>
                      <a:r>
                        <a:rPr lang="es-ES" sz="1800" err="1"/>
                        <a:t>Elm</a:t>
                      </a:r>
                      <a:r>
                        <a:rPr lang="es-ES" sz="1800"/>
                        <a:t> Avenue y El Camino Real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$200,000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84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95836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19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Upgrade Signs around All School Campuses / </a:t>
                      </a:r>
                      <a:r>
                        <a:rPr lang="es-ES" sz="1800"/>
                        <a:t>Señales de actualización alrededor de todos los campus escolares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$10,200 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75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197444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2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Conduct Roundabout Study at School Driveway Exit / 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E</a:t>
                      </a:r>
                      <a:r>
                        <a:rPr lang="es-ES" sz="1800" b="0" i="0" u="none" strike="noStrike" noProof="0" err="1">
                          <a:latin typeface="Calibri"/>
                        </a:rPr>
                        <a:t>studio</a:t>
                      </a:r>
                      <a:r>
                        <a:rPr lang="es-ES" sz="1800" b="0" i="0" u="none" strike="noStrike" noProof="0">
                          <a:latin typeface="Calibri"/>
                        </a:rPr>
                        <a:t> de una glorieta</a:t>
                      </a:r>
                      <a:r>
                        <a:rPr lang="es-ES" sz="1800"/>
                        <a:t> en la salida de la entrada de la escuela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$30,000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52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472762"/>
                  </a:ext>
                </a:extLst>
              </a:tr>
              <a:tr h="5544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7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Oak Avenue Signage and Crosswalk / </a:t>
                      </a:r>
                      <a:r>
                        <a:rPr lang="es-ES" sz="1800"/>
                        <a:t>Señalización y cruce peatonal de </a:t>
                      </a:r>
                      <a:r>
                        <a:rPr lang="es-ES" sz="1800" err="1"/>
                        <a:t>Oak</a:t>
                      </a:r>
                      <a:r>
                        <a:rPr lang="es-ES" sz="1800"/>
                        <a:t> Avenue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$112,700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51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065918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18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Walnut Avenue and El Camino Real Pedestrian Improvements / </a:t>
                      </a:r>
                      <a:r>
                        <a:rPr lang="es-ES" sz="1800"/>
                        <a:t>Mejoras peatonales en </a:t>
                      </a:r>
                      <a:r>
                        <a:rPr lang="es-ES" sz="1800" err="1"/>
                        <a:t>Walnut</a:t>
                      </a:r>
                      <a:r>
                        <a:rPr lang="es-ES" sz="1800"/>
                        <a:t> Avenue y El Camino Real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$200,850 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50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14269"/>
                  </a:ext>
                </a:extLst>
              </a:tr>
              <a:tr h="307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13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12th Street Sidewalk between Cherry and Harvest / </a:t>
                      </a:r>
                      <a:r>
                        <a:rPr lang="es-ES" sz="1800"/>
                        <a:t>Acera de la calle 12 entre Cherry and Harvest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$60,000 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46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75425"/>
                  </a:ext>
                </a:extLst>
              </a:tr>
              <a:tr h="307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5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Bike Lane Feasibility Study / </a:t>
                      </a:r>
                      <a:r>
                        <a:rPr lang="es-ES" sz="1800"/>
                        <a:t>Estudio de viabilidad de carril bici 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$12,000 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40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57669"/>
                  </a:ext>
                </a:extLst>
              </a:tr>
              <a:tr h="5544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6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Heidi Drive Crosswalk and Signage / </a:t>
                      </a:r>
                      <a:r>
                        <a:rPr lang="es-ES" sz="1800"/>
                        <a:t>Heidi Drive Cruce peatonal y señalización 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$7,400 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38</a:t>
                      </a:r>
                    </a:p>
                  </a:txBody>
                  <a:tcPr marL="6515" marR="6515" marT="65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88214"/>
                  </a:ext>
                </a:extLst>
              </a:tr>
              <a:tr h="607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/>
                        <a:t>10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/>
                        <a:t>11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Street Crosswalks and Signage / </a:t>
                      </a:r>
                      <a:r>
                        <a:rPr lang="es-ES" sz="1800"/>
                        <a:t>Cruces peatonales y señalización de la calle 11</a:t>
                      </a:r>
                      <a:endParaRPr lang="en-US" sz="1800"/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$216,000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/>
                        <a:t>38</a:t>
                      </a:r>
                    </a:p>
                  </a:txBody>
                  <a:tcPr marL="6515" marR="6515" marT="651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146230"/>
                  </a:ext>
                </a:extLst>
              </a:tr>
            </a:tbl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A9B7E90D-58C6-4C0C-ADAF-20F226D1432F}"/>
              </a:ext>
            </a:extLst>
          </p:cNvPr>
          <p:cNvSpPr/>
          <p:nvPr/>
        </p:nvSpPr>
        <p:spPr>
          <a:xfrm>
            <a:off x="513446" y="1262319"/>
            <a:ext cx="649506" cy="3651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7B38E5E-ACFD-C0E3-D9EE-0562214952BE}"/>
              </a:ext>
            </a:extLst>
          </p:cNvPr>
          <p:cNvSpPr/>
          <p:nvPr/>
        </p:nvSpPr>
        <p:spPr>
          <a:xfrm>
            <a:off x="476559" y="2462735"/>
            <a:ext cx="649506" cy="3651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4A9B8A-6BBF-5B25-1581-89C05364FEE1}"/>
              </a:ext>
            </a:extLst>
          </p:cNvPr>
          <p:cNvSpPr/>
          <p:nvPr/>
        </p:nvSpPr>
        <p:spPr>
          <a:xfrm>
            <a:off x="473836" y="4790809"/>
            <a:ext cx="649506" cy="3651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DE48E95-6514-B6F7-41EF-AA69E3843350}"/>
              </a:ext>
            </a:extLst>
          </p:cNvPr>
          <p:cNvSpPr/>
          <p:nvPr/>
        </p:nvSpPr>
        <p:spPr>
          <a:xfrm>
            <a:off x="434226" y="5598985"/>
            <a:ext cx="649506" cy="3651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0219-9376-F0DB-28BC-A4BD8591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05799-2D05-701C-9200-CD1FC75F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9144EB-E5E8-0E5C-C743-09BFAD9A2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08"/>
          <a:stretch/>
        </p:blipFill>
        <p:spPr>
          <a:xfrm>
            <a:off x="2347391" y="3428999"/>
            <a:ext cx="7451539" cy="2698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8037B-697A-371B-76D8-5A3E406C6525}"/>
              </a:ext>
            </a:extLst>
          </p:cNvPr>
          <p:cNvSpPr txBox="1"/>
          <p:nvPr/>
        </p:nvSpPr>
        <p:spPr>
          <a:xfrm>
            <a:off x="5349260" y="338016"/>
            <a:ext cx="1447800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107 votes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3D6A3-053E-BCF7-9733-BD587576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91" y="863581"/>
            <a:ext cx="7497218" cy="25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0219-9376-F0DB-28BC-A4BD8591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05799-2D05-701C-9200-CD1FC75F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37974-36E7-86B3-3215-162A98BD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870"/>
          <a:stretch/>
        </p:blipFill>
        <p:spPr>
          <a:xfrm>
            <a:off x="2385432" y="3675086"/>
            <a:ext cx="7546057" cy="2603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962D8E-7630-001B-564A-93297A79339B}"/>
              </a:ext>
            </a:extLst>
          </p:cNvPr>
          <p:cNvSpPr txBox="1"/>
          <p:nvPr/>
        </p:nvSpPr>
        <p:spPr>
          <a:xfrm>
            <a:off x="5372100" y="405449"/>
            <a:ext cx="1447800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75 votes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25F4F-6C07-4A20-6A58-9C45A8D32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32" y="1072322"/>
            <a:ext cx="7421136" cy="25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2F828-BFD3-477D-9059-4E177A32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19C78-791A-670D-929E-D23E022B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BF47F-F82E-1C10-E7DB-4188FC9A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808"/>
          <a:stretch/>
        </p:blipFill>
        <p:spPr>
          <a:xfrm>
            <a:off x="2397786" y="3489673"/>
            <a:ext cx="7427645" cy="2610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A0A2B-F5FC-55CA-3555-26D87AEC9211}"/>
              </a:ext>
            </a:extLst>
          </p:cNvPr>
          <p:cNvSpPr txBox="1"/>
          <p:nvPr/>
        </p:nvSpPr>
        <p:spPr>
          <a:xfrm>
            <a:off x="5372100" y="353278"/>
            <a:ext cx="1447800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46 votes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286B4-3B77-D98A-EC50-004BEF5E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86" y="924730"/>
            <a:ext cx="7329309" cy="250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2F828-BFD3-477D-9059-4E177A32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19C78-791A-670D-929E-D23E022B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997CE-A1F3-E601-4B22-790528663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38"/>
          <a:stretch/>
        </p:blipFill>
        <p:spPr>
          <a:xfrm>
            <a:off x="2429846" y="3534770"/>
            <a:ext cx="7345288" cy="2547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615BF7-2A8F-4856-AD8A-A336F13FEAF3}"/>
              </a:ext>
            </a:extLst>
          </p:cNvPr>
          <p:cNvSpPr txBox="1"/>
          <p:nvPr/>
        </p:nvSpPr>
        <p:spPr>
          <a:xfrm>
            <a:off x="5372100" y="323574"/>
            <a:ext cx="1447800" cy="5107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38 votes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D74C9-3878-2285-F52E-E9356E0E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46" y="1032172"/>
            <a:ext cx="7345288" cy="25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654C34C-79DC-EC50-1DA9-E74EAD8C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" b="86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3E10-3AB8-CB17-986F-FCB8AE5E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A4D4A4-971A-4388-88D0-60BD80A99625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3/21/2023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5A15C-A1EF-C171-D790-D5779C3C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1E6C502-BE85-49A5-B0B2-915DFC44A26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7D958B3-7375-3A68-0691-A248E92A21B6}"/>
              </a:ext>
            </a:extLst>
          </p:cNvPr>
          <p:cNvSpPr/>
          <p:nvPr/>
        </p:nvSpPr>
        <p:spPr>
          <a:xfrm>
            <a:off x="1050878" y="1765005"/>
            <a:ext cx="2277325" cy="5824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#13: 12</a:t>
            </a:r>
            <a:r>
              <a:rPr lang="en-US" baseline="30000"/>
              <a:t>th</a:t>
            </a:r>
            <a:r>
              <a:rPr lang="en-US"/>
              <a:t> St Sidewalk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DAE7710-4051-74B2-5FF6-C87973C959D4}"/>
              </a:ext>
            </a:extLst>
          </p:cNvPr>
          <p:cNvSpPr/>
          <p:nvPr/>
        </p:nvSpPr>
        <p:spPr>
          <a:xfrm>
            <a:off x="3684895" y="5513695"/>
            <a:ext cx="2177560" cy="6618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#4: 12</a:t>
            </a:r>
            <a:r>
              <a:rPr lang="en-US" baseline="30000"/>
              <a:t>th</a:t>
            </a:r>
            <a:r>
              <a:rPr lang="en-US"/>
              <a:t> St Sidewalk</a:t>
            </a:r>
          </a:p>
        </p:txBody>
      </p:sp>
    </p:spTree>
    <p:extLst>
      <p:ext uri="{BB962C8B-B14F-4D97-AF65-F5344CB8AC3E}">
        <p14:creationId xmlns:p14="http://schemas.microsoft.com/office/powerpoint/2010/main" val="1232383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26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5" y="1612607"/>
            <a:ext cx="4794114" cy="3259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Recommendation</a:t>
            </a:r>
            <a:endParaRPr lang="en-US" sz="2200"/>
          </a:p>
          <a:p>
            <a:pPr marL="0" indent="0" algn="ctr">
              <a:buNone/>
            </a:pPr>
            <a:r>
              <a:rPr lang="en-US" sz="2600"/>
              <a:t>The Steering Committee recommends funding project 4 and 13 immediately, and fund projects 19 and 6 with any remaining funds.</a:t>
            </a:r>
            <a:endParaRPr lang="en-US" sz="24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1612607"/>
            <a:ext cx="4794114" cy="32596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Recomendación</a:t>
            </a:r>
            <a:endParaRPr lang="es-ES" sz="2200"/>
          </a:p>
          <a:p>
            <a:pPr marL="0" indent="0" algn="ctr">
              <a:buNone/>
            </a:pPr>
            <a:r>
              <a:rPr lang="es-ES" sz="2600"/>
              <a:t>El Comité Directivo recomienda financiar inmediatamente los proyectos 4 y 13, y financiar los proyectos 19 y 6 con los fondos restantes.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242181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27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5" y="674370"/>
            <a:ext cx="4794114" cy="5303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Funding and Implementation Timeline</a:t>
            </a:r>
          </a:p>
          <a:p>
            <a:r>
              <a:rPr lang="en-US" sz="2600"/>
              <a:t>TAMC will provide up to $250,000</a:t>
            </a:r>
          </a:p>
          <a:p>
            <a:r>
              <a:rPr lang="en-US" sz="2600"/>
              <a:t>Funding available as soon as Spring 2023</a:t>
            </a:r>
          </a:p>
          <a:p>
            <a:r>
              <a:rPr lang="en-US" sz="2600"/>
              <a:t>Implementation within 3 years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674371"/>
            <a:ext cx="4794114" cy="5303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s-ES" sz="3500" b="1">
                <a:latin typeface="+mj-lt"/>
              </a:rPr>
              <a:t>Cronograma de financiación e implementación</a:t>
            </a:r>
          </a:p>
          <a:p>
            <a:pPr>
              <a:lnSpc>
                <a:spcPct val="110000"/>
              </a:lnSpc>
            </a:pPr>
            <a:r>
              <a:rPr lang="es-ES"/>
              <a:t>TAMC proporcionará hasta $250,000
Financiación disponible tan pronto como la primavera de 2023
Implementación dentro de 3 años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8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28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5" y="674370"/>
            <a:ext cx="4794114" cy="5303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Lessons Learned</a:t>
            </a:r>
          </a:p>
          <a:p>
            <a:r>
              <a:rPr lang="en-US" sz="2600"/>
              <a:t>6 months was not enough time</a:t>
            </a:r>
          </a:p>
          <a:p>
            <a:r>
              <a:rPr lang="en-US" sz="2600"/>
              <a:t>One-on-one check-ins with committee members between meetings</a:t>
            </a:r>
          </a:p>
          <a:p>
            <a:r>
              <a:rPr lang="en-US" sz="2600"/>
              <a:t>Meeting facilitator and supporting staff must speak Spanish</a:t>
            </a:r>
          </a:p>
          <a:p>
            <a:r>
              <a:rPr lang="en-US" sz="2600"/>
              <a:t>Continue hybrid-style meeting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674371"/>
            <a:ext cx="4794114" cy="5303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s-ES" sz="3500" b="1">
                <a:latin typeface="+mj-lt"/>
              </a:rPr>
              <a:t>Lecciones aprendidas</a:t>
            </a:r>
            <a:endParaRPr lang="es-ES"/>
          </a:p>
          <a:p>
            <a:pPr>
              <a:lnSpc>
                <a:spcPct val="110000"/>
              </a:lnSpc>
            </a:pPr>
            <a:r>
              <a:rPr lang="es-ES"/>
              <a:t>6 meses no era tiempo suficiente
Registros individuales con los miembros del comité entre reuniones
El facilitador de la reunión y el personal de apoyo deben hablar español
Continuar reunión de estilo híbrido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2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29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5" y="697230"/>
            <a:ext cx="4794114" cy="52349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Next Steps</a:t>
            </a:r>
            <a:endParaRPr lang="en-US" sz="3200"/>
          </a:p>
          <a:p>
            <a:r>
              <a:rPr lang="en-US" sz="2600"/>
              <a:t>Soledad Steering Committee kicked off in October 2022</a:t>
            </a:r>
          </a:p>
          <a:p>
            <a:pPr lvl="1"/>
            <a:r>
              <a:rPr lang="en-US" sz="2000"/>
              <a:t>The Participatory Budgeting election is May 18 – 25</a:t>
            </a:r>
          </a:p>
          <a:p>
            <a:r>
              <a:rPr lang="en-US" sz="2600"/>
              <a:t>Recruiting for the King City Steering Committee for an April 2023 start</a:t>
            </a:r>
          </a:p>
          <a:p>
            <a:r>
              <a:rPr lang="en-US" sz="2600"/>
              <a:t>Gonzales Steering Committee will begin Fall 2023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697230"/>
            <a:ext cx="4794114" cy="5234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s-ES" sz="3800" b="1">
                <a:latin typeface="+mj-lt"/>
              </a:rPr>
              <a:t>Próximos pasos</a:t>
            </a:r>
            <a:endParaRPr lang="es-ES"/>
          </a:p>
          <a:p>
            <a:pPr>
              <a:lnSpc>
                <a:spcPct val="110000"/>
              </a:lnSpc>
            </a:pPr>
            <a:r>
              <a:rPr lang="es-ES"/>
              <a:t>El Comité Directivo de Soledad comenzó en octubre de 2022</a:t>
            </a:r>
          </a:p>
          <a:p>
            <a:pPr lvl="1">
              <a:lnSpc>
                <a:spcPct val="110000"/>
              </a:lnSpc>
            </a:pPr>
            <a:r>
              <a:rPr lang="es-ES"/>
              <a:t>La elección del Presupuesto Participativo es del 18 al 25 de mayo</a:t>
            </a:r>
          </a:p>
          <a:p>
            <a:pPr>
              <a:lnSpc>
                <a:spcPct val="110000"/>
              </a:lnSpc>
            </a:pPr>
            <a:r>
              <a:rPr lang="es-ES"/>
              <a:t>Reclutamiento para el Comité Directivo de King City para un inicio en abril de 2023
El Comité Directivo de Gonzales comenzará en el otoño de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4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8" y="1145535"/>
            <a:ext cx="7354275" cy="551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9C4650-8303-36D6-C179-D16595781C28}"/>
              </a:ext>
            </a:extLst>
          </p:cNvPr>
          <p:cNvSpPr txBox="1">
            <a:spLocks/>
          </p:cNvSpPr>
          <p:nvPr/>
        </p:nvSpPr>
        <p:spPr>
          <a:xfrm>
            <a:off x="6176413" y="1668756"/>
            <a:ext cx="4689143" cy="4469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/>
              <a:t>
</a:t>
            </a:r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7" y="66419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Salinas Valley Safe Routes to School Plan Overview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1" y="706583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Descripción general del plan de rutas seguras a la escuela del Valle de Salinas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68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E910607-34E7-C2BB-6EA0-99257C610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80"/>
          <a:stretch/>
        </p:blipFill>
        <p:spPr>
          <a:xfrm>
            <a:off x="2920661" y="593027"/>
            <a:ext cx="6339897" cy="52790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4432F-DF28-0F27-278F-463C3542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8A4D4A4-971A-4388-88D0-60BD80A99625}" type="datetime1">
              <a:rPr lang="en-US" smtClean="0"/>
              <a:pPr defTabSz="914400">
                <a:spcAft>
                  <a:spcPts val="600"/>
                </a:spcAft>
              </a:pPr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D23CD-083B-D431-F4DE-D6EF7546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1E6C502-BE85-49A5-B0B2-915DFC44A264}" type="slidenum">
              <a:rPr lang="en-US" smtClean="0"/>
              <a:pPr defTabSz="914400"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E2FB0-FE43-0458-90EB-4FFBE0F76879}"/>
              </a:ext>
            </a:extLst>
          </p:cNvPr>
          <p:cNvSpPr txBox="1"/>
          <p:nvPr/>
        </p:nvSpPr>
        <p:spPr>
          <a:xfrm>
            <a:off x="2972181" y="5940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3"/>
              </a:rPr>
              <a:t>www.saferoutesmonterey.org/evaluation-salinasvalley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63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31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5" y="2407264"/>
            <a:ext cx="4794114" cy="14245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Thank you!</a:t>
            </a:r>
            <a:endParaRPr lang="en-US" sz="22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2407265"/>
            <a:ext cx="4794114" cy="1424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¡Gracias!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71DD6-BE23-EA60-E27C-4D112281D1F1}"/>
              </a:ext>
            </a:extLst>
          </p:cNvPr>
          <p:cNvSpPr txBox="1"/>
          <p:nvPr/>
        </p:nvSpPr>
        <p:spPr>
          <a:xfrm>
            <a:off x="4065814" y="4783727"/>
            <a:ext cx="406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Janneke@tamcmonterey.org</a:t>
            </a:r>
          </a:p>
        </p:txBody>
      </p:sp>
    </p:spTree>
    <p:extLst>
      <p:ext uri="{BB962C8B-B14F-4D97-AF65-F5344CB8AC3E}">
        <p14:creationId xmlns:p14="http://schemas.microsoft.com/office/powerpoint/2010/main" val="355560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4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19978"/>
            <a:ext cx="4794114" cy="4951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Salinas Valley Safe Routes to School Plan</a:t>
            </a:r>
          </a:p>
          <a:p>
            <a:r>
              <a:rPr lang="en-US" sz="2200"/>
              <a:t>22 schools in Salinas Valley cities of Greenfield, Soledad, Gonzales, and King City</a:t>
            </a:r>
          </a:p>
          <a:p>
            <a:r>
              <a:rPr lang="en-US" sz="2200"/>
              <a:t>Outreach and public input from parents, teachers, students, and school administrators</a:t>
            </a:r>
          </a:p>
          <a:p>
            <a:r>
              <a:rPr lang="en-US" sz="2200"/>
              <a:t>Review of existing plans</a:t>
            </a:r>
          </a:p>
          <a:p>
            <a:r>
              <a:rPr lang="en-US" sz="2200"/>
              <a:t>Recommend projects to make biking and walking to school safer and more comfortable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1" y="719978"/>
            <a:ext cx="4794114" cy="5190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Plan de Rutas Seguras a la Escuela del Valle de Salinas</a:t>
            </a:r>
          </a:p>
          <a:p>
            <a:r>
              <a:rPr lang="es-ES" sz="2400"/>
              <a:t>22 escuelas en las ciudades de </a:t>
            </a:r>
            <a:r>
              <a:rPr lang="es-ES" sz="2400" err="1"/>
              <a:t>Greenfield</a:t>
            </a:r>
            <a:r>
              <a:rPr lang="es-ES" sz="2400"/>
              <a:t>, Soledad, Gonzales y King City en el Valle de Salinas</a:t>
            </a:r>
            <a:endParaRPr lang="es-ES" sz="2400">
              <a:cs typeface="Calibri"/>
            </a:endParaRPr>
          </a:p>
          <a:p>
            <a:r>
              <a:rPr lang="es-ES" sz="2400"/>
              <a:t>Alcance y </a:t>
            </a:r>
            <a:r>
              <a:rPr lang="es-ES" sz="2400">
                <a:ea typeface="+mn-lt"/>
                <a:cs typeface="+mn-lt"/>
              </a:rPr>
              <a:t>comentarios</a:t>
            </a:r>
            <a:r>
              <a:rPr lang="es-ES" sz="2400"/>
              <a:t> públicos de padres, maestros, estudiantes y administradores escolares</a:t>
            </a:r>
            <a:endParaRPr lang="es-ES" sz="2400">
              <a:cs typeface="Calibri"/>
            </a:endParaRPr>
          </a:p>
          <a:p>
            <a:r>
              <a:rPr lang="es-ES" sz="2400"/>
              <a:t>Revisión de los planes existentes</a:t>
            </a:r>
            <a:endParaRPr lang="es-ES" sz="2400">
              <a:cs typeface="Calibri"/>
            </a:endParaRPr>
          </a:p>
          <a:p>
            <a:r>
              <a:rPr lang="es-ES" sz="2400"/>
              <a:t>Recomendar proyectos para hacer que andar en bicicleta y caminar a la escuela sea más seguro y cómodo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18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7306" r="1745" b="33444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5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26622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What is Participatory Budgeting?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26621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¿Qué es el Presupuesto Participativo?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5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7306" r="1745" b="33444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6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23407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What is Participatory Budgeting?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23406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¿Qué es el Presupuesto Participativo?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76728F7-9772-BD69-44C4-ADA0A0DCB348}"/>
              </a:ext>
            </a:extLst>
          </p:cNvPr>
          <p:cNvSpPr txBox="1">
            <a:spLocks/>
          </p:cNvSpPr>
          <p:nvPr/>
        </p:nvSpPr>
        <p:spPr>
          <a:xfrm>
            <a:off x="6572386" y="2336150"/>
            <a:ext cx="4794114" cy="19466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Participatory Budgeting is a democratic process where community members get to decide how to allocate public funding.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777287-DEC3-1C43-276B-9C5EAB6DB4C4}"/>
              </a:ext>
            </a:extLst>
          </p:cNvPr>
          <p:cNvSpPr txBox="1">
            <a:spLocks/>
          </p:cNvSpPr>
          <p:nvPr/>
        </p:nvSpPr>
        <p:spPr>
          <a:xfrm>
            <a:off x="838200" y="2336150"/>
            <a:ext cx="4794114" cy="19466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/>
              <a:t>El presupuesto participativo es un proceso democrático en el que los miembros de la comunidad pueden decidir cómo asignar fondos públicos.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1763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7306" r="1745" b="33444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7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23407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What is Participatory Budgeting?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23406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¿Qué es el Presupuesto Participativo?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76728F7-9772-BD69-44C4-ADA0A0DCB348}"/>
              </a:ext>
            </a:extLst>
          </p:cNvPr>
          <p:cNvSpPr txBox="1">
            <a:spLocks/>
          </p:cNvSpPr>
          <p:nvPr/>
        </p:nvSpPr>
        <p:spPr>
          <a:xfrm>
            <a:off x="6572386" y="2336150"/>
            <a:ext cx="4794114" cy="19466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Participatory Budgeting is a democratic process where community members get to decide how to allocate public funding.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777287-DEC3-1C43-276B-9C5EAB6DB4C4}"/>
              </a:ext>
            </a:extLst>
          </p:cNvPr>
          <p:cNvSpPr txBox="1">
            <a:spLocks/>
          </p:cNvSpPr>
          <p:nvPr/>
        </p:nvSpPr>
        <p:spPr>
          <a:xfrm>
            <a:off x="838200" y="2336150"/>
            <a:ext cx="4794114" cy="19466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/>
              <a:t>El presupuesto participativo es un proceso democrático en el que los miembros de la comunidad pueden decidir cómo asignar fondos públicos.</a:t>
            </a:r>
            <a:endParaRPr lang="en-US" sz="2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545627-B10B-7EFB-0982-70E83EF0E81D}"/>
              </a:ext>
            </a:extLst>
          </p:cNvPr>
          <p:cNvSpPr txBox="1">
            <a:spLocks/>
          </p:cNvSpPr>
          <p:nvPr/>
        </p:nvSpPr>
        <p:spPr>
          <a:xfrm>
            <a:off x="6559686" y="4409672"/>
            <a:ext cx="4794114" cy="12307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TAMC is providing up to $250,000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927981-ECCC-BCBB-D176-3454370C4E59}"/>
              </a:ext>
            </a:extLst>
          </p:cNvPr>
          <p:cNvSpPr txBox="1">
            <a:spLocks/>
          </p:cNvSpPr>
          <p:nvPr/>
        </p:nvSpPr>
        <p:spPr>
          <a:xfrm>
            <a:off x="825500" y="4409672"/>
            <a:ext cx="4794114" cy="1230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/>
              <a:t>TAMC está proporcionando hasta  $250,000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520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7306" r="1745" b="33444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8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09934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What is Participatory Budgeting?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09933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¿Qué es el Presupuesto Participativo?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12373A-113F-960B-8458-8EB46F23A5E5}"/>
              </a:ext>
            </a:extLst>
          </p:cNvPr>
          <p:cNvSpPr txBox="1">
            <a:spLocks/>
          </p:cNvSpPr>
          <p:nvPr/>
        </p:nvSpPr>
        <p:spPr>
          <a:xfrm>
            <a:off x="6572388" y="2394859"/>
            <a:ext cx="4794114" cy="2498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/>
              <a:t>Design the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Select projects for the ballot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Vote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Fund winning projects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1D0343-7E25-2372-E6E3-863684975CAA}"/>
              </a:ext>
            </a:extLst>
          </p:cNvPr>
          <p:cNvSpPr txBox="1">
            <a:spLocks/>
          </p:cNvSpPr>
          <p:nvPr/>
        </p:nvSpPr>
        <p:spPr>
          <a:xfrm>
            <a:off x="825500" y="2394860"/>
            <a:ext cx="4794114" cy="24984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S" sz="2400"/>
              <a:t>Diseñar el proceso
Seleccionar proyectos para la boleta electoral
Votar
Proyectos ganadores del fondo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0399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5FDF82-A77F-7C66-EC7D-A77EE65B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3130" r="5913" b="18736"/>
          <a:stretch/>
        </p:blipFill>
        <p:spPr>
          <a:xfrm>
            <a:off x="2400298" y="1393371"/>
            <a:ext cx="7298873" cy="526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0EAD-C0D9-416E-B649-090A2AAB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D4A4-971A-4388-88D0-60BD80A99625}" type="datetime1">
              <a:rPr lang="en-US" smtClean="0"/>
              <a:t>3/21/2023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44E36-E4EB-4187-88BF-C650A194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C502-BE85-49A5-B0B2-915DFC44A264}" type="slidenum">
              <a:rPr lang="en-US" smtClean="0"/>
              <a:t>9</a:t>
            </a:fld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6CBF51-9A71-337E-5E33-99BD570CFE0F}"/>
              </a:ext>
            </a:extLst>
          </p:cNvPr>
          <p:cNvSpPr txBox="1">
            <a:spLocks/>
          </p:cNvSpPr>
          <p:nvPr/>
        </p:nvSpPr>
        <p:spPr>
          <a:xfrm>
            <a:off x="6559686" y="739776"/>
            <a:ext cx="4794114" cy="1485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+mj-lt"/>
              </a:rPr>
              <a:t>Forming the Steering Committee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7D7792-2B03-7AB1-D400-71218C7C720A}"/>
              </a:ext>
            </a:extLst>
          </p:cNvPr>
          <p:cNvSpPr txBox="1">
            <a:spLocks/>
          </p:cNvSpPr>
          <p:nvPr/>
        </p:nvSpPr>
        <p:spPr>
          <a:xfrm>
            <a:off x="838200" y="739775"/>
            <a:ext cx="4794114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>
                <a:latin typeface="+mj-lt"/>
              </a:rPr>
              <a:t>Formación del Comité Directivo</a:t>
            </a:r>
            <a:endParaRPr lang="en-US" sz="2400" b="1"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0B4E439-3C0A-9E8A-672F-70613C84C8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214100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jpg">
            <a:extLst>
              <a:ext uri="{FF2B5EF4-FFF2-40B4-BE49-F238E27FC236}">
                <a16:creationId xmlns:a16="http://schemas.microsoft.com/office/drawing/2014/main" id="{6BA3E32D-F99D-DEF5-1613-CF278037D7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674475" y="-464819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4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7" ma:contentTypeDescription="Create a new document." ma:contentTypeScope="" ma:versionID="8076eaba1d71ec71e4ee2fed84b9017b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e8f68ea18a4c701a9e76dd67f5fbc0f5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22578f-816f-46db-a965-a1ef8daeb1c2" xsi:nil="true"/>
    <SharedWithUsers xmlns="faf2dff7-1506-4aa5-8991-bbb7af5dd8fc">
      <UserInfo>
        <DisplayName>Alissa Guther</DisplayName>
        <AccountId>7636</AccountId>
        <AccountType/>
      </UserInfo>
    </SharedWithUsers>
    <lcf76f155ced4ddcb4097134ff3c332f xmlns="dc22578f-816f-46db-a965-a1ef8daeb1c2">
      <Terms xmlns="http://schemas.microsoft.com/office/infopath/2007/PartnerControls"/>
    </lcf76f155ced4ddcb4097134ff3c332f>
    <TaxCatchAll xmlns="faf2dff7-1506-4aa5-8991-bbb7af5dd8fc" xsi:nil="true"/>
  </documentManagement>
</p:properties>
</file>

<file path=customXml/itemProps1.xml><?xml version="1.0" encoding="utf-8"?>
<ds:datastoreItem xmlns:ds="http://schemas.openxmlformats.org/officeDocument/2006/customXml" ds:itemID="{51A93D6F-67FD-4A06-9698-A405F042B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27164F-6FD3-45A8-8FAA-FB2C8DE27DCA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0EE1B1-8F8B-471F-8C6D-69898B1F438E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31</Slides>
  <Notes>0</Notes>
  <HiddenSlides>6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Greenfield Participatory Budgeting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Salinas Valley SRTS Plan</dc:title>
  <dc:creator>Janneke Strause</dc:creator>
  <cp:revision>1</cp:revision>
  <dcterms:created xsi:type="dcterms:W3CDTF">2022-03-21T21:18:23Z</dcterms:created>
  <dcterms:modified xsi:type="dcterms:W3CDTF">2023-03-21T19:25:49Z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