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32"/>
  </p:notesMasterIdLst>
  <p:sldIdLst>
    <p:sldId id="256" r:id="rId5"/>
    <p:sldId id="318" r:id="rId6"/>
    <p:sldId id="819" r:id="rId7"/>
    <p:sldId id="820" r:id="rId8"/>
    <p:sldId id="822" r:id="rId9"/>
    <p:sldId id="821" r:id="rId10"/>
    <p:sldId id="823" r:id="rId11"/>
    <p:sldId id="825" r:id="rId12"/>
    <p:sldId id="824" r:id="rId13"/>
    <p:sldId id="826" r:id="rId14"/>
    <p:sldId id="828" r:id="rId15"/>
    <p:sldId id="321" r:id="rId16"/>
    <p:sldId id="349" r:id="rId17"/>
    <p:sldId id="827" r:id="rId18"/>
    <p:sldId id="829" r:id="rId19"/>
    <p:sldId id="841" r:id="rId20"/>
    <p:sldId id="831" r:id="rId21"/>
    <p:sldId id="842" r:id="rId22"/>
    <p:sldId id="840" r:id="rId23"/>
    <p:sldId id="846" r:id="rId24"/>
    <p:sldId id="844" r:id="rId25"/>
    <p:sldId id="843" r:id="rId26"/>
    <p:sldId id="832" r:id="rId27"/>
    <p:sldId id="830" r:id="rId28"/>
    <p:sldId id="838" r:id="rId29"/>
    <p:sldId id="839" r:id="rId30"/>
    <p:sldId id="835" r:id="rId3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EA8B00"/>
    <a:srgbClr val="FF9997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3CBEFB-790F-43AC-9679-0F275986A2EC}" v="80" dt="2023-02-21T21:23:16.2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0" autoAdjust="0"/>
    <p:restoredTop sz="84408" autoAdjust="0"/>
  </p:normalViewPr>
  <p:slideViewPr>
    <p:cSldViewPr snapToGrid="0">
      <p:cViewPr varScale="1">
        <p:scale>
          <a:sx n="58" d="100"/>
          <a:sy n="58" d="100"/>
        </p:scale>
        <p:origin x="38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ug Bilse" userId="e055984b-6d72-46df-9acb-71fe7136bc11" providerId="ADAL" clId="{D63CBEFB-790F-43AC-9679-0F275986A2EC}"/>
    <pc:docChg chg="undo custSel addSld delSld modSld sldOrd delMainMaster">
      <pc:chgData name="Doug Bilse" userId="e055984b-6d72-46df-9acb-71fe7136bc11" providerId="ADAL" clId="{D63CBEFB-790F-43AC-9679-0F275986A2EC}" dt="2023-02-21T22:05:59.283" v="746" actId="20577"/>
      <pc:docMkLst>
        <pc:docMk/>
      </pc:docMkLst>
      <pc:sldChg chg="modSp mod">
        <pc:chgData name="Doug Bilse" userId="e055984b-6d72-46df-9acb-71fe7136bc11" providerId="ADAL" clId="{D63CBEFB-790F-43AC-9679-0F275986A2EC}" dt="2023-02-21T16:42:10.361" v="5" actId="20577"/>
        <pc:sldMkLst>
          <pc:docMk/>
          <pc:sldMk cId="908206903" sldId="256"/>
        </pc:sldMkLst>
        <pc:spChg chg="mod">
          <ac:chgData name="Doug Bilse" userId="e055984b-6d72-46df-9acb-71fe7136bc11" providerId="ADAL" clId="{D63CBEFB-790F-43AC-9679-0F275986A2EC}" dt="2023-02-21T16:42:10.361" v="5" actId="20577"/>
          <ac:spMkLst>
            <pc:docMk/>
            <pc:sldMk cId="908206903" sldId="256"/>
            <ac:spMk id="3" creationId="{00000000-0000-0000-0000-000000000000}"/>
          </ac:spMkLst>
        </pc:spChg>
      </pc:sldChg>
      <pc:sldChg chg="mod">
        <pc:chgData name="Doug Bilse" userId="e055984b-6d72-46df-9acb-71fe7136bc11" providerId="ADAL" clId="{D63CBEFB-790F-43AC-9679-0F275986A2EC}" dt="2023-02-21T19:57:52.433" v="283" actId="27918"/>
        <pc:sldMkLst>
          <pc:docMk/>
          <pc:sldMk cId="2312724449" sldId="318"/>
        </pc:sldMkLst>
      </pc:sldChg>
      <pc:sldChg chg="addSp modSp mod ord modAnim">
        <pc:chgData name="Doug Bilse" userId="e055984b-6d72-46df-9acb-71fe7136bc11" providerId="ADAL" clId="{D63CBEFB-790F-43AC-9679-0F275986A2EC}" dt="2023-02-21T21:23:16.282" v="607"/>
        <pc:sldMkLst>
          <pc:docMk/>
          <pc:sldMk cId="3169949230" sldId="321"/>
        </pc:sldMkLst>
        <pc:spChg chg="add mod">
          <ac:chgData name="Doug Bilse" userId="e055984b-6d72-46df-9acb-71fe7136bc11" providerId="ADAL" clId="{D63CBEFB-790F-43AC-9679-0F275986A2EC}" dt="2023-02-21T21:06:15.555" v="578" actId="1076"/>
          <ac:spMkLst>
            <pc:docMk/>
            <pc:sldMk cId="3169949230" sldId="321"/>
            <ac:spMk id="5" creationId="{F05AA489-867E-5722-369B-9E67B0DF5ADF}"/>
          </ac:spMkLst>
        </pc:spChg>
      </pc:sldChg>
      <pc:sldChg chg="addSp modSp mod ord modAnim">
        <pc:chgData name="Doug Bilse" userId="e055984b-6d72-46df-9acb-71fe7136bc11" providerId="ADAL" clId="{D63CBEFB-790F-43AC-9679-0F275986A2EC}" dt="2023-02-21T21:21:30.912" v="591" actId="1076"/>
        <pc:sldMkLst>
          <pc:docMk/>
          <pc:sldMk cId="293282602" sldId="349"/>
        </pc:sldMkLst>
        <pc:spChg chg="add mod">
          <ac:chgData name="Doug Bilse" userId="e055984b-6d72-46df-9acb-71fe7136bc11" providerId="ADAL" clId="{D63CBEFB-790F-43AC-9679-0F275986A2EC}" dt="2023-02-21T21:21:30.912" v="591" actId="1076"/>
          <ac:spMkLst>
            <pc:docMk/>
            <pc:sldMk cId="293282602" sldId="349"/>
            <ac:spMk id="2" creationId="{22B17426-201B-7D9C-013C-3EDFD24BA65D}"/>
          </ac:spMkLst>
        </pc:spChg>
      </pc:sldChg>
      <pc:sldChg chg="addSp modSp mod modAnim">
        <pc:chgData name="Doug Bilse" userId="e055984b-6d72-46df-9acb-71fe7136bc11" providerId="ADAL" clId="{D63CBEFB-790F-43AC-9679-0F275986A2EC}" dt="2023-02-21T20:01:52.221" v="287" actId="1076"/>
        <pc:sldMkLst>
          <pc:docMk/>
          <pc:sldMk cId="1284445009" sldId="819"/>
        </pc:sldMkLst>
        <pc:spChg chg="add mod">
          <ac:chgData name="Doug Bilse" userId="e055984b-6d72-46df-9acb-71fe7136bc11" providerId="ADAL" clId="{D63CBEFB-790F-43AC-9679-0F275986A2EC}" dt="2023-02-21T20:01:52.221" v="287" actId="1076"/>
          <ac:spMkLst>
            <pc:docMk/>
            <pc:sldMk cId="1284445009" sldId="819"/>
            <ac:spMk id="3" creationId="{6533CC3A-9F46-F134-3C18-464A4C583E7C}"/>
          </ac:spMkLst>
        </pc:spChg>
        <pc:picChg chg="mod">
          <ac:chgData name="Doug Bilse" userId="e055984b-6d72-46df-9acb-71fe7136bc11" providerId="ADAL" clId="{D63CBEFB-790F-43AC-9679-0F275986A2EC}" dt="2023-02-21T20:01:46.125" v="286" actId="1076"/>
          <ac:picMkLst>
            <pc:docMk/>
            <pc:sldMk cId="1284445009" sldId="819"/>
            <ac:picMk id="6" creationId="{75599112-5765-4008-8F7C-EFEDCBA31642}"/>
          </ac:picMkLst>
        </pc:picChg>
      </pc:sldChg>
      <pc:sldChg chg="modSp mod">
        <pc:chgData name="Doug Bilse" userId="e055984b-6d72-46df-9acb-71fe7136bc11" providerId="ADAL" clId="{D63CBEFB-790F-43AC-9679-0F275986A2EC}" dt="2023-02-21T19:31:40.096" v="277" actId="27918"/>
        <pc:sldMkLst>
          <pc:docMk/>
          <pc:sldMk cId="1782206255" sldId="821"/>
        </pc:sldMkLst>
        <pc:spChg chg="mod">
          <ac:chgData name="Doug Bilse" userId="e055984b-6d72-46df-9acb-71fe7136bc11" providerId="ADAL" clId="{D63CBEFB-790F-43AC-9679-0F275986A2EC}" dt="2023-02-21T19:30:31.007" v="269" actId="20577"/>
          <ac:spMkLst>
            <pc:docMk/>
            <pc:sldMk cId="1782206255" sldId="821"/>
            <ac:spMk id="22" creationId="{DB27C2E5-AEEF-49FD-85FA-CDF192B03E46}"/>
          </ac:spMkLst>
        </pc:spChg>
        <pc:graphicFrameChg chg="mod">
          <ac:chgData name="Doug Bilse" userId="e055984b-6d72-46df-9acb-71fe7136bc11" providerId="ADAL" clId="{D63CBEFB-790F-43AC-9679-0F275986A2EC}" dt="2023-02-21T19:31:07.565" v="274" actId="20577"/>
          <ac:graphicFrameMkLst>
            <pc:docMk/>
            <pc:sldMk cId="1782206255" sldId="821"/>
            <ac:graphicFrameMk id="19" creationId="{05CB1CBC-E60A-45D3-AF5E-BC0F0E0744C1}"/>
          </ac:graphicFrameMkLst>
        </pc:graphicFrameChg>
      </pc:sldChg>
      <pc:sldChg chg="ord">
        <pc:chgData name="Doug Bilse" userId="e055984b-6d72-46df-9acb-71fe7136bc11" providerId="ADAL" clId="{D63CBEFB-790F-43AC-9679-0F275986A2EC}" dt="2023-02-21T20:12:52.526" v="407"/>
        <pc:sldMkLst>
          <pc:docMk/>
          <pc:sldMk cId="838906533" sldId="822"/>
        </pc:sldMkLst>
      </pc:sldChg>
      <pc:sldChg chg="modSp mod">
        <pc:chgData name="Doug Bilse" userId="e055984b-6d72-46df-9acb-71fe7136bc11" providerId="ADAL" clId="{D63CBEFB-790F-43AC-9679-0F275986A2EC}" dt="2023-02-21T21:19:09.761" v="579" actId="20577"/>
        <pc:sldMkLst>
          <pc:docMk/>
          <pc:sldMk cId="1841064804" sldId="824"/>
        </pc:sldMkLst>
        <pc:spChg chg="mod">
          <ac:chgData name="Doug Bilse" userId="e055984b-6d72-46df-9acb-71fe7136bc11" providerId="ADAL" clId="{D63CBEFB-790F-43AC-9679-0F275986A2EC}" dt="2023-02-21T21:19:09.761" v="579" actId="20577"/>
          <ac:spMkLst>
            <pc:docMk/>
            <pc:sldMk cId="1841064804" sldId="824"/>
            <ac:spMk id="14" creationId="{F4B704BF-5883-4F12-976D-EF826ECF2C0C}"/>
          </ac:spMkLst>
        </pc:spChg>
      </pc:sldChg>
      <pc:sldChg chg="ord">
        <pc:chgData name="Doug Bilse" userId="e055984b-6d72-46df-9acb-71fe7136bc11" providerId="ADAL" clId="{D63CBEFB-790F-43AC-9679-0F275986A2EC}" dt="2023-02-21T20:13:07.237" v="409"/>
        <pc:sldMkLst>
          <pc:docMk/>
          <pc:sldMk cId="3587743873" sldId="825"/>
        </pc:sldMkLst>
      </pc:sldChg>
      <pc:sldChg chg="modSp mod modNotesTx">
        <pc:chgData name="Doug Bilse" userId="e055984b-6d72-46df-9acb-71fe7136bc11" providerId="ADAL" clId="{D63CBEFB-790F-43AC-9679-0F275986A2EC}" dt="2023-02-21T22:05:59.283" v="746" actId="20577"/>
        <pc:sldMkLst>
          <pc:docMk/>
          <pc:sldMk cId="471458351" sldId="827"/>
        </pc:sldMkLst>
        <pc:spChg chg="mod">
          <ac:chgData name="Doug Bilse" userId="e055984b-6d72-46df-9acb-71fe7136bc11" providerId="ADAL" clId="{D63CBEFB-790F-43AC-9679-0F275986A2EC}" dt="2023-02-21T19:16:27.259" v="261" actId="20577"/>
          <ac:spMkLst>
            <pc:docMk/>
            <pc:sldMk cId="471458351" sldId="827"/>
            <ac:spMk id="18" creationId="{55BF2D8B-9E23-4BB7-AE1E-1D49B0C78922}"/>
          </ac:spMkLst>
        </pc:spChg>
        <pc:graphicFrameChg chg="mod">
          <ac:chgData name="Doug Bilse" userId="e055984b-6d72-46df-9acb-71fe7136bc11" providerId="ADAL" clId="{D63CBEFB-790F-43AC-9679-0F275986A2EC}" dt="2023-02-21T19:17:16.723" v="265" actId="1076"/>
          <ac:graphicFrameMkLst>
            <pc:docMk/>
            <pc:sldMk cId="471458351" sldId="827"/>
            <ac:graphicFrameMk id="16" creationId="{9C598047-1D51-415E-9CE4-B5A8808FD44E}"/>
          </ac:graphicFrameMkLst>
        </pc:graphicFrameChg>
      </pc:sldChg>
      <pc:sldChg chg="ord">
        <pc:chgData name="Doug Bilse" userId="e055984b-6d72-46df-9acb-71fe7136bc11" providerId="ADAL" clId="{D63CBEFB-790F-43AC-9679-0F275986A2EC}" dt="2023-02-21T20:13:17.365" v="411"/>
        <pc:sldMkLst>
          <pc:docMk/>
          <pc:sldMk cId="2614434339" sldId="828"/>
        </pc:sldMkLst>
      </pc:sldChg>
      <pc:sldChg chg="ord">
        <pc:chgData name="Doug Bilse" userId="e055984b-6d72-46df-9acb-71fe7136bc11" providerId="ADAL" clId="{D63CBEFB-790F-43AC-9679-0F275986A2EC}" dt="2023-02-21T21:25:16.929" v="616"/>
        <pc:sldMkLst>
          <pc:docMk/>
          <pc:sldMk cId="533747981" sldId="830"/>
        </pc:sldMkLst>
      </pc:sldChg>
      <pc:sldChg chg="ord">
        <pc:chgData name="Doug Bilse" userId="e055984b-6d72-46df-9acb-71fe7136bc11" providerId="ADAL" clId="{D63CBEFB-790F-43AC-9679-0F275986A2EC}" dt="2023-02-21T21:24:23.664" v="611"/>
        <pc:sldMkLst>
          <pc:docMk/>
          <pc:sldMk cId="3648233231" sldId="831"/>
        </pc:sldMkLst>
      </pc:sldChg>
      <pc:sldChg chg="ord">
        <pc:chgData name="Doug Bilse" userId="e055984b-6d72-46df-9acb-71fe7136bc11" providerId="ADAL" clId="{D63CBEFB-790F-43AC-9679-0F275986A2EC}" dt="2023-02-21T21:24:58.145" v="613"/>
        <pc:sldMkLst>
          <pc:docMk/>
          <pc:sldMk cId="480025146" sldId="832"/>
        </pc:sldMkLst>
      </pc:sldChg>
      <pc:sldChg chg="del">
        <pc:chgData name="Doug Bilse" userId="e055984b-6d72-46df-9acb-71fe7136bc11" providerId="ADAL" clId="{D63CBEFB-790F-43AC-9679-0F275986A2EC}" dt="2023-02-21T21:25:32.879" v="617" actId="2696"/>
        <pc:sldMkLst>
          <pc:docMk/>
          <pc:sldMk cId="572274683" sldId="833"/>
        </pc:sldMkLst>
      </pc:sldChg>
      <pc:sldChg chg="addSp modSp mod">
        <pc:chgData name="Doug Bilse" userId="e055984b-6d72-46df-9acb-71fe7136bc11" providerId="ADAL" clId="{D63CBEFB-790F-43AC-9679-0F275986A2EC}" dt="2023-02-21T20:11:59.244" v="405" actId="1076"/>
        <pc:sldMkLst>
          <pc:docMk/>
          <pc:sldMk cId="2413792366" sldId="835"/>
        </pc:sldMkLst>
        <pc:spChg chg="add mod">
          <ac:chgData name="Doug Bilse" userId="e055984b-6d72-46df-9acb-71fe7136bc11" providerId="ADAL" clId="{D63CBEFB-790F-43AC-9679-0F275986A2EC}" dt="2023-02-21T20:11:59.244" v="405" actId="1076"/>
          <ac:spMkLst>
            <pc:docMk/>
            <pc:sldMk cId="2413792366" sldId="835"/>
            <ac:spMk id="5" creationId="{1FDF3DCB-00F5-4EA6-7C9A-A1997BAAEDA9}"/>
          </ac:spMkLst>
        </pc:spChg>
      </pc:sldChg>
      <pc:sldChg chg="del">
        <pc:chgData name="Doug Bilse" userId="e055984b-6d72-46df-9acb-71fe7136bc11" providerId="ADAL" clId="{D63CBEFB-790F-43AC-9679-0F275986A2EC}" dt="2023-02-21T19:57:10.071" v="281" actId="47"/>
        <pc:sldMkLst>
          <pc:docMk/>
          <pc:sldMk cId="3731780659" sldId="836"/>
        </pc:sldMkLst>
      </pc:sldChg>
      <pc:sldChg chg="addSp delSp modSp new del mod ord modClrScheme chgLayout modNotesTx">
        <pc:chgData name="Doug Bilse" userId="e055984b-6d72-46df-9acb-71fe7136bc11" providerId="ADAL" clId="{D63CBEFB-790F-43AC-9679-0F275986A2EC}" dt="2023-02-21T20:31:41.983" v="481" actId="47"/>
        <pc:sldMkLst>
          <pc:docMk/>
          <pc:sldMk cId="2238531756" sldId="837"/>
        </pc:sldMkLst>
        <pc:spChg chg="del">
          <ac:chgData name="Doug Bilse" userId="e055984b-6d72-46df-9acb-71fe7136bc11" providerId="ADAL" clId="{D63CBEFB-790F-43AC-9679-0F275986A2EC}" dt="2023-02-21T17:03:21.205" v="7" actId="700"/>
          <ac:spMkLst>
            <pc:docMk/>
            <pc:sldMk cId="2238531756" sldId="837"/>
            <ac:spMk id="2" creationId="{2F3DC498-447E-A0AB-633B-4024F287E604}"/>
          </ac:spMkLst>
        </pc:spChg>
        <pc:spChg chg="del">
          <ac:chgData name="Doug Bilse" userId="e055984b-6d72-46df-9acb-71fe7136bc11" providerId="ADAL" clId="{D63CBEFB-790F-43AC-9679-0F275986A2EC}" dt="2023-02-21T17:03:21.205" v="7" actId="700"/>
          <ac:spMkLst>
            <pc:docMk/>
            <pc:sldMk cId="2238531756" sldId="837"/>
            <ac:spMk id="3" creationId="{6167978D-9945-58B0-F8A0-82996045C8F5}"/>
          </ac:spMkLst>
        </pc:spChg>
        <pc:spChg chg="del">
          <ac:chgData name="Doug Bilse" userId="e055984b-6d72-46df-9acb-71fe7136bc11" providerId="ADAL" clId="{D63CBEFB-790F-43AC-9679-0F275986A2EC}" dt="2023-02-21T17:03:21.205" v="7" actId="700"/>
          <ac:spMkLst>
            <pc:docMk/>
            <pc:sldMk cId="2238531756" sldId="837"/>
            <ac:spMk id="4" creationId="{F2DBCFA0-5A05-2B4D-652C-E8A9189C3C36}"/>
          </ac:spMkLst>
        </pc:spChg>
        <pc:spChg chg="add del mod ord">
          <ac:chgData name="Doug Bilse" userId="e055984b-6d72-46df-9acb-71fe7136bc11" providerId="ADAL" clId="{D63CBEFB-790F-43AC-9679-0F275986A2EC}" dt="2023-02-21T17:13:56.366" v="21" actId="700"/>
          <ac:spMkLst>
            <pc:docMk/>
            <pc:sldMk cId="2238531756" sldId="837"/>
            <ac:spMk id="8" creationId="{8767050D-3AAC-E07E-8C66-41395C9A328A}"/>
          </ac:spMkLst>
        </pc:spChg>
        <pc:spChg chg="add del mod ord">
          <ac:chgData name="Doug Bilse" userId="e055984b-6d72-46df-9acb-71fe7136bc11" providerId="ADAL" clId="{D63CBEFB-790F-43AC-9679-0F275986A2EC}" dt="2023-02-21T17:13:56.366" v="21" actId="700"/>
          <ac:spMkLst>
            <pc:docMk/>
            <pc:sldMk cId="2238531756" sldId="837"/>
            <ac:spMk id="9" creationId="{ECAED406-7B78-5798-1866-ECBA34C1D746}"/>
          </ac:spMkLst>
        </pc:spChg>
        <pc:spChg chg="add del mod ord">
          <ac:chgData name="Doug Bilse" userId="e055984b-6d72-46df-9acb-71fe7136bc11" providerId="ADAL" clId="{D63CBEFB-790F-43AC-9679-0F275986A2EC}" dt="2023-02-21T17:13:56.366" v="21" actId="700"/>
          <ac:spMkLst>
            <pc:docMk/>
            <pc:sldMk cId="2238531756" sldId="837"/>
            <ac:spMk id="10" creationId="{139362C3-5F69-7DF2-3F0E-B87CFFF6049F}"/>
          </ac:spMkLst>
        </pc:spChg>
        <pc:spChg chg="add del mod ord">
          <ac:chgData name="Doug Bilse" userId="e055984b-6d72-46df-9acb-71fe7136bc11" providerId="ADAL" clId="{D63CBEFB-790F-43AC-9679-0F275986A2EC}" dt="2023-02-21T17:14:08.230" v="22" actId="700"/>
          <ac:spMkLst>
            <pc:docMk/>
            <pc:sldMk cId="2238531756" sldId="837"/>
            <ac:spMk id="11" creationId="{95738D08-1204-BF40-CB77-7EEF253DDA1E}"/>
          </ac:spMkLst>
        </pc:spChg>
        <pc:spChg chg="add del mod ord">
          <ac:chgData name="Doug Bilse" userId="e055984b-6d72-46df-9acb-71fe7136bc11" providerId="ADAL" clId="{D63CBEFB-790F-43AC-9679-0F275986A2EC}" dt="2023-02-21T17:14:08.230" v="22" actId="700"/>
          <ac:spMkLst>
            <pc:docMk/>
            <pc:sldMk cId="2238531756" sldId="837"/>
            <ac:spMk id="12" creationId="{A2E3B218-9EB8-9E6A-E587-A05323F809E9}"/>
          </ac:spMkLst>
        </pc:spChg>
        <pc:spChg chg="add del mod ord">
          <ac:chgData name="Doug Bilse" userId="e055984b-6d72-46df-9acb-71fe7136bc11" providerId="ADAL" clId="{D63CBEFB-790F-43AC-9679-0F275986A2EC}" dt="2023-02-21T17:14:08.230" v="22" actId="700"/>
          <ac:spMkLst>
            <pc:docMk/>
            <pc:sldMk cId="2238531756" sldId="837"/>
            <ac:spMk id="13" creationId="{B0234A24-7351-B5A5-6CEB-1770E598081C}"/>
          </ac:spMkLst>
        </pc:spChg>
        <pc:spChg chg="add del mod ord">
          <ac:chgData name="Doug Bilse" userId="e055984b-6d72-46df-9acb-71fe7136bc11" providerId="ADAL" clId="{D63CBEFB-790F-43AC-9679-0F275986A2EC}" dt="2023-02-21T20:14:06.763" v="418" actId="478"/>
          <ac:spMkLst>
            <pc:docMk/>
            <pc:sldMk cId="2238531756" sldId="837"/>
            <ac:spMk id="14" creationId="{DFC93490-4FFA-9061-B5F7-6509F24704B5}"/>
          </ac:spMkLst>
        </pc:spChg>
        <pc:spChg chg="add mod ord">
          <ac:chgData name="Doug Bilse" userId="e055984b-6d72-46df-9acb-71fe7136bc11" providerId="ADAL" clId="{D63CBEFB-790F-43AC-9679-0F275986A2EC}" dt="2023-02-21T20:27:35.671" v="433" actId="21"/>
          <ac:spMkLst>
            <pc:docMk/>
            <pc:sldMk cId="2238531756" sldId="837"/>
            <ac:spMk id="15" creationId="{E5F6A085-071B-6F0A-65D8-CBC4520215DB}"/>
          </ac:spMkLst>
        </pc:spChg>
        <pc:spChg chg="add del mod ord">
          <ac:chgData name="Doug Bilse" userId="e055984b-6d72-46df-9acb-71fe7136bc11" providerId="ADAL" clId="{D63CBEFB-790F-43AC-9679-0F275986A2EC}" dt="2023-02-21T20:14:18.889" v="420" actId="700"/>
          <ac:spMkLst>
            <pc:docMk/>
            <pc:sldMk cId="2238531756" sldId="837"/>
            <ac:spMk id="16" creationId="{903DBE15-9ABB-2A46-ACC5-E0139B9B3D61}"/>
          </ac:spMkLst>
        </pc:spChg>
        <pc:picChg chg="add del mod">
          <ac:chgData name="Doug Bilse" userId="e055984b-6d72-46df-9acb-71fe7136bc11" providerId="ADAL" clId="{D63CBEFB-790F-43AC-9679-0F275986A2EC}" dt="2023-02-21T17:06:37.864" v="10" actId="478"/>
          <ac:picMkLst>
            <pc:docMk/>
            <pc:sldMk cId="2238531756" sldId="837"/>
            <ac:picMk id="5" creationId="{8C3733F2-BA6E-6898-8A8E-E75E9505808F}"/>
          </ac:picMkLst>
        </pc:picChg>
        <pc:picChg chg="add del mod">
          <ac:chgData name="Doug Bilse" userId="e055984b-6d72-46df-9acb-71fe7136bc11" providerId="ADAL" clId="{D63CBEFB-790F-43AC-9679-0F275986A2EC}" dt="2023-02-21T20:27:56.805" v="438" actId="21"/>
          <ac:picMkLst>
            <pc:docMk/>
            <pc:sldMk cId="2238531756" sldId="837"/>
            <ac:picMk id="7" creationId="{9EFD3A38-C0FE-3B2F-8A0F-D53A7A384579}"/>
          </ac:picMkLst>
        </pc:picChg>
      </pc:sldChg>
      <pc:sldChg chg="modSp add mod ord">
        <pc:chgData name="Doug Bilse" userId="e055984b-6d72-46df-9acb-71fe7136bc11" providerId="ADAL" clId="{D63CBEFB-790F-43AC-9679-0F275986A2EC}" dt="2023-02-21T20:07:07.141" v="295" actId="1076"/>
        <pc:sldMkLst>
          <pc:docMk/>
          <pc:sldMk cId="1120365140" sldId="838"/>
        </pc:sldMkLst>
        <pc:spChg chg="mod">
          <ac:chgData name="Doug Bilse" userId="e055984b-6d72-46df-9acb-71fe7136bc11" providerId="ADAL" clId="{D63CBEFB-790F-43AC-9679-0F275986A2EC}" dt="2023-02-21T20:07:07.141" v="295" actId="1076"/>
          <ac:spMkLst>
            <pc:docMk/>
            <pc:sldMk cId="1120365140" sldId="838"/>
            <ac:spMk id="17" creationId="{BF76BBB6-21AB-44D7-91A0-250E88D45BB2}"/>
          </ac:spMkLst>
        </pc:spChg>
        <pc:picChg chg="mod">
          <ac:chgData name="Doug Bilse" userId="e055984b-6d72-46df-9acb-71fe7136bc11" providerId="ADAL" clId="{D63CBEFB-790F-43AC-9679-0F275986A2EC}" dt="2023-02-21T20:07:00.688" v="294" actId="1076"/>
          <ac:picMkLst>
            <pc:docMk/>
            <pc:sldMk cId="1120365140" sldId="838"/>
            <ac:picMk id="6" creationId="{75599112-5765-4008-8F7C-EFEDCBA31642}"/>
          </ac:picMkLst>
        </pc:picChg>
      </pc:sldChg>
      <pc:sldChg chg="addSp delSp modSp new mod">
        <pc:chgData name="Doug Bilse" userId="e055984b-6d72-46df-9acb-71fe7136bc11" providerId="ADAL" clId="{D63CBEFB-790F-43AC-9679-0F275986A2EC}" dt="2023-02-21T20:11:32.452" v="403" actId="20577"/>
        <pc:sldMkLst>
          <pc:docMk/>
          <pc:sldMk cId="2552669548" sldId="839"/>
        </pc:sldMkLst>
        <pc:spChg chg="mod">
          <ac:chgData name="Doug Bilse" userId="e055984b-6d72-46df-9acb-71fe7136bc11" providerId="ADAL" clId="{D63CBEFB-790F-43AC-9679-0F275986A2EC}" dt="2023-02-21T20:11:32.452" v="403" actId="20577"/>
          <ac:spMkLst>
            <pc:docMk/>
            <pc:sldMk cId="2552669548" sldId="839"/>
            <ac:spMk id="2" creationId="{6E55BD64-24CF-D64E-5D5D-2578CA9FDB27}"/>
          </ac:spMkLst>
        </pc:spChg>
        <pc:spChg chg="del">
          <ac:chgData name="Doug Bilse" userId="e055984b-6d72-46df-9acb-71fe7136bc11" providerId="ADAL" clId="{D63CBEFB-790F-43AC-9679-0F275986A2EC}" dt="2023-02-21T20:09:21.262" v="297" actId="22"/>
          <ac:spMkLst>
            <pc:docMk/>
            <pc:sldMk cId="2552669548" sldId="839"/>
            <ac:spMk id="3" creationId="{17BEE780-9A0C-B09E-178F-C7E0FC85F4AB}"/>
          </ac:spMkLst>
        </pc:spChg>
        <pc:picChg chg="add mod ord">
          <ac:chgData name="Doug Bilse" userId="e055984b-6d72-46df-9acb-71fe7136bc11" providerId="ADAL" clId="{D63CBEFB-790F-43AC-9679-0F275986A2EC}" dt="2023-02-21T20:09:53.971" v="305" actId="1076"/>
          <ac:picMkLst>
            <pc:docMk/>
            <pc:sldMk cId="2552669548" sldId="839"/>
            <ac:picMk id="5" creationId="{0CAF7382-2A9A-A3CC-CE1F-9F3E230E08B0}"/>
          </ac:picMkLst>
        </pc:picChg>
        <pc:picChg chg="add mod">
          <ac:chgData name="Doug Bilse" userId="e055984b-6d72-46df-9acb-71fe7136bc11" providerId="ADAL" clId="{D63CBEFB-790F-43AC-9679-0F275986A2EC}" dt="2023-02-21T20:09:57.230" v="306" actId="1076"/>
          <ac:picMkLst>
            <pc:docMk/>
            <pc:sldMk cId="2552669548" sldId="839"/>
            <ac:picMk id="7" creationId="{0021D186-01A3-63F7-5CF4-E9B40D56F1C2}"/>
          </ac:picMkLst>
        </pc:picChg>
      </pc:sldChg>
      <pc:sldChg chg="addSp modSp new mod ord">
        <pc:chgData name="Doug Bilse" userId="e055984b-6d72-46df-9acb-71fe7136bc11" providerId="ADAL" clId="{D63CBEFB-790F-43AC-9679-0F275986A2EC}" dt="2023-02-21T20:36:35.195" v="545"/>
        <pc:sldMkLst>
          <pc:docMk/>
          <pc:sldMk cId="2485354262" sldId="840"/>
        </pc:sldMkLst>
        <pc:picChg chg="add mod">
          <ac:chgData name="Doug Bilse" userId="e055984b-6d72-46df-9acb-71fe7136bc11" providerId="ADAL" clId="{D63CBEFB-790F-43AC-9679-0F275986A2EC}" dt="2023-02-21T20:25:25.160" v="424" actId="1076"/>
          <ac:picMkLst>
            <pc:docMk/>
            <pc:sldMk cId="2485354262" sldId="840"/>
            <ac:picMk id="3" creationId="{5AE351FF-7D6C-4B67-472F-FB54E857100E}"/>
          </ac:picMkLst>
        </pc:picChg>
      </pc:sldChg>
      <pc:sldChg chg="addSp modSp new mod">
        <pc:chgData name="Doug Bilse" userId="e055984b-6d72-46df-9acb-71fe7136bc11" providerId="ADAL" clId="{D63CBEFB-790F-43AC-9679-0F275986A2EC}" dt="2023-02-21T20:29:29.771" v="466" actId="20577"/>
        <pc:sldMkLst>
          <pc:docMk/>
          <pc:sldMk cId="743947610" sldId="841"/>
        </pc:sldMkLst>
        <pc:spChg chg="add mod">
          <ac:chgData name="Doug Bilse" userId="e055984b-6d72-46df-9acb-71fe7136bc11" providerId="ADAL" clId="{D63CBEFB-790F-43AC-9679-0F275986A2EC}" dt="2023-02-21T20:29:29.771" v="466" actId="20577"/>
          <ac:spMkLst>
            <pc:docMk/>
            <pc:sldMk cId="743947610" sldId="841"/>
            <ac:spMk id="5" creationId="{18E8B78E-4550-F985-EFBD-1E78EAB3C5E7}"/>
          </ac:spMkLst>
        </pc:spChg>
        <pc:picChg chg="add mod">
          <ac:chgData name="Doug Bilse" userId="e055984b-6d72-46df-9acb-71fe7136bc11" providerId="ADAL" clId="{D63CBEFB-790F-43AC-9679-0F275986A2EC}" dt="2023-02-21T20:28:10.680" v="443" actId="1076"/>
          <ac:picMkLst>
            <pc:docMk/>
            <pc:sldMk cId="743947610" sldId="841"/>
            <ac:picMk id="3" creationId="{389A6FA8-F51C-3B8B-2FA4-786526E62CD5}"/>
          </ac:picMkLst>
        </pc:picChg>
        <pc:picChg chg="add mod">
          <ac:chgData name="Doug Bilse" userId="e055984b-6d72-46df-9acb-71fe7136bc11" providerId="ADAL" clId="{D63CBEFB-790F-43AC-9679-0F275986A2EC}" dt="2023-02-21T20:28:06.255" v="441" actId="14100"/>
          <ac:picMkLst>
            <pc:docMk/>
            <pc:sldMk cId="743947610" sldId="841"/>
            <ac:picMk id="6" creationId="{58A362D6-B736-279F-3198-56C9E027F011}"/>
          </ac:picMkLst>
        </pc:picChg>
      </pc:sldChg>
      <pc:sldChg chg="addSp delSp modSp add mod">
        <pc:chgData name="Doug Bilse" userId="e055984b-6d72-46df-9acb-71fe7136bc11" providerId="ADAL" clId="{D63CBEFB-790F-43AC-9679-0F275986A2EC}" dt="2023-02-21T20:33:25.192" v="538" actId="404"/>
        <pc:sldMkLst>
          <pc:docMk/>
          <pc:sldMk cId="1022289544" sldId="842"/>
        </pc:sldMkLst>
        <pc:spChg chg="add mod">
          <ac:chgData name="Doug Bilse" userId="e055984b-6d72-46df-9acb-71fe7136bc11" providerId="ADAL" clId="{D63CBEFB-790F-43AC-9679-0F275986A2EC}" dt="2023-02-21T20:30:38.543" v="475" actId="208"/>
          <ac:spMkLst>
            <pc:docMk/>
            <pc:sldMk cId="1022289544" sldId="842"/>
            <ac:spMk id="2" creationId="{F69CB09C-CD3E-25A8-91E2-D809ACD14244}"/>
          </ac:spMkLst>
        </pc:spChg>
        <pc:spChg chg="add del mod">
          <ac:chgData name="Doug Bilse" userId="e055984b-6d72-46df-9acb-71fe7136bc11" providerId="ADAL" clId="{D63CBEFB-790F-43AC-9679-0F275986A2EC}" dt="2023-02-21T20:31:29.691" v="480"/>
          <ac:spMkLst>
            <pc:docMk/>
            <pc:sldMk cId="1022289544" sldId="842"/>
            <ac:spMk id="4" creationId="{D56D6E11-473A-CFF5-5E8A-A3EB3075B8CA}"/>
          </ac:spMkLst>
        </pc:spChg>
        <pc:spChg chg="del">
          <ac:chgData name="Doug Bilse" userId="e055984b-6d72-46df-9acb-71fe7136bc11" providerId="ADAL" clId="{D63CBEFB-790F-43AC-9679-0F275986A2EC}" dt="2023-02-21T20:29:52.883" v="469" actId="478"/>
          <ac:spMkLst>
            <pc:docMk/>
            <pc:sldMk cId="1022289544" sldId="842"/>
            <ac:spMk id="5" creationId="{18E8B78E-4550-F985-EFBD-1E78EAB3C5E7}"/>
          </ac:spMkLst>
        </pc:spChg>
        <pc:spChg chg="add mod">
          <ac:chgData name="Doug Bilse" userId="e055984b-6d72-46df-9acb-71fe7136bc11" providerId="ADAL" clId="{D63CBEFB-790F-43AC-9679-0F275986A2EC}" dt="2023-02-21T20:33:25.192" v="538" actId="404"/>
          <ac:spMkLst>
            <pc:docMk/>
            <pc:sldMk cId="1022289544" sldId="842"/>
            <ac:spMk id="7" creationId="{30AA42D5-102A-5889-03A4-728F0084C379}"/>
          </ac:spMkLst>
        </pc:spChg>
        <pc:picChg chg="del">
          <ac:chgData name="Doug Bilse" userId="e055984b-6d72-46df-9acb-71fe7136bc11" providerId="ADAL" clId="{D63CBEFB-790F-43AC-9679-0F275986A2EC}" dt="2023-02-21T20:29:51.322" v="468" actId="478"/>
          <ac:picMkLst>
            <pc:docMk/>
            <pc:sldMk cId="1022289544" sldId="842"/>
            <ac:picMk id="6" creationId="{58A362D6-B736-279F-3198-56C9E027F011}"/>
          </ac:picMkLst>
        </pc:picChg>
      </pc:sldChg>
      <pc:sldChg chg="modSp add mod ord">
        <pc:chgData name="Doug Bilse" userId="e055984b-6d72-46df-9acb-71fe7136bc11" providerId="ADAL" clId="{D63CBEFB-790F-43AC-9679-0F275986A2EC}" dt="2023-02-21T21:58:40.762" v="741" actId="20577"/>
        <pc:sldMkLst>
          <pc:docMk/>
          <pc:sldMk cId="2091606323" sldId="843"/>
        </pc:sldMkLst>
        <pc:spChg chg="mod">
          <ac:chgData name="Doug Bilse" userId="e055984b-6d72-46df-9acb-71fe7136bc11" providerId="ADAL" clId="{D63CBEFB-790F-43AC-9679-0F275986A2EC}" dt="2023-02-21T20:40:31.725" v="560" actId="1076"/>
          <ac:spMkLst>
            <pc:docMk/>
            <pc:sldMk cId="2091606323" sldId="843"/>
            <ac:spMk id="2" creationId="{F69CB09C-CD3E-25A8-91E2-D809ACD14244}"/>
          </ac:spMkLst>
        </pc:spChg>
        <pc:spChg chg="mod">
          <ac:chgData name="Doug Bilse" userId="e055984b-6d72-46df-9acb-71fe7136bc11" providerId="ADAL" clId="{D63CBEFB-790F-43AC-9679-0F275986A2EC}" dt="2023-02-21T21:58:40.762" v="741" actId="20577"/>
          <ac:spMkLst>
            <pc:docMk/>
            <pc:sldMk cId="2091606323" sldId="843"/>
            <ac:spMk id="7" creationId="{30AA42D5-102A-5889-03A4-728F0084C379}"/>
          </ac:spMkLst>
        </pc:spChg>
        <pc:picChg chg="mod">
          <ac:chgData name="Doug Bilse" userId="e055984b-6d72-46df-9acb-71fe7136bc11" providerId="ADAL" clId="{D63CBEFB-790F-43AC-9679-0F275986A2EC}" dt="2023-02-21T20:36:24.881" v="542" actId="1076"/>
          <ac:picMkLst>
            <pc:docMk/>
            <pc:sldMk cId="2091606323" sldId="843"/>
            <ac:picMk id="3" creationId="{389A6FA8-F51C-3B8B-2FA4-786526E62CD5}"/>
          </ac:picMkLst>
        </pc:picChg>
      </pc:sldChg>
      <pc:sldChg chg="addSp delSp modSp new mod">
        <pc:chgData name="Doug Bilse" userId="e055984b-6d72-46df-9acb-71fe7136bc11" providerId="ADAL" clId="{D63CBEFB-790F-43AC-9679-0F275986A2EC}" dt="2023-02-21T20:38:41.654" v="554" actId="1076"/>
        <pc:sldMkLst>
          <pc:docMk/>
          <pc:sldMk cId="1450507863" sldId="844"/>
        </pc:sldMkLst>
        <pc:picChg chg="add del">
          <ac:chgData name="Doug Bilse" userId="e055984b-6d72-46df-9acb-71fe7136bc11" providerId="ADAL" clId="{D63CBEFB-790F-43AC-9679-0F275986A2EC}" dt="2023-02-21T20:36:47.423" v="548" actId="478"/>
          <ac:picMkLst>
            <pc:docMk/>
            <pc:sldMk cId="1450507863" sldId="844"/>
            <ac:picMk id="3" creationId="{EAE7EDF8-F4AE-9503-6DC3-6A56423EA6CF}"/>
          </ac:picMkLst>
        </pc:picChg>
        <pc:picChg chg="add del mod">
          <ac:chgData name="Doug Bilse" userId="e055984b-6d72-46df-9acb-71fe7136bc11" providerId="ADAL" clId="{D63CBEFB-790F-43AC-9679-0F275986A2EC}" dt="2023-02-21T20:37:50.858" v="551" actId="478"/>
          <ac:picMkLst>
            <pc:docMk/>
            <pc:sldMk cId="1450507863" sldId="844"/>
            <ac:picMk id="5" creationId="{29AB3CB4-A084-970F-AF1B-EDF5C1CE1F1E}"/>
          </ac:picMkLst>
        </pc:picChg>
        <pc:picChg chg="add mod">
          <ac:chgData name="Doug Bilse" userId="e055984b-6d72-46df-9acb-71fe7136bc11" providerId="ADAL" clId="{D63CBEFB-790F-43AC-9679-0F275986A2EC}" dt="2023-02-21T20:38:41.654" v="554" actId="1076"/>
          <ac:picMkLst>
            <pc:docMk/>
            <pc:sldMk cId="1450507863" sldId="844"/>
            <ac:picMk id="7" creationId="{CE6D31FB-FEBA-6380-3C3D-FA09C5359B91}"/>
          </ac:picMkLst>
        </pc:picChg>
      </pc:sldChg>
      <pc:sldChg chg="addSp new del mod">
        <pc:chgData name="Doug Bilse" userId="e055984b-6d72-46df-9acb-71fe7136bc11" providerId="ADAL" clId="{D63CBEFB-790F-43AC-9679-0F275986A2EC}" dt="2023-02-21T21:25:01.721" v="614" actId="2696"/>
        <pc:sldMkLst>
          <pc:docMk/>
          <pc:sldMk cId="3640813973" sldId="845"/>
        </pc:sldMkLst>
        <pc:picChg chg="add">
          <ac:chgData name="Doug Bilse" userId="e055984b-6d72-46df-9acb-71fe7136bc11" providerId="ADAL" clId="{D63CBEFB-790F-43AC-9679-0F275986A2EC}" dt="2023-02-21T20:40:14.349" v="556" actId="22"/>
          <ac:picMkLst>
            <pc:docMk/>
            <pc:sldMk cId="3640813973" sldId="845"/>
            <ac:picMk id="3" creationId="{1AC51A7E-0461-A462-71D0-0F1EC7248CC3}"/>
          </ac:picMkLst>
        </pc:picChg>
      </pc:sldChg>
      <pc:sldChg chg="modSp add mod">
        <pc:chgData name="Doug Bilse" userId="e055984b-6d72-46df-9acb-71fe7136bc11" providerId="ADAL" clId="{D63CBEFB-790F-43AC-9679-0F275986A2EC}" dt="2023-02-21T21:58:32.123" v="726" actId="20577"/>
        <pc:sldMkLst>
          <pc:docMk/>
          <pc:sldMk cId="423563580" sldId="846"/>
        </pc:sldMkLst>
        <pc:spChg chg="mod">
          <ac:chgData name="Doug Bilse" userId="e055984b-6d72-46df-9acb-71fe7136bc11" providerId="ADAL" clId="{D63CBEFB-790F-43AC-9679-0F275986A2EC}" dt="2023-02-21T21:58:32.123" v="726" actId="20577"/>
          <ac:spMkLst>
            <pc:docMk/>
            <pc:sldMk cId="423563580" sldId="846"/>
            <ac:spMk id="7" creationId="{30AA42D5-102A-5889-03A4-728F0084C379}"/>
          </ac:spMkLst>
        </pc:spChg>
      </pc:sldChg>
      <pc:sldMasterChg chg="del delSldLayout">
        <pc:chgData name="Doug Bilse" userId="e055984b-6d72-46df-9acb-71fe7136bc11" providerId="ADAL" clId="{D63CBEFB-790F-43AC-9679-0F275986A2EC}" dt="2023-02-21T19:57:10.071" v="281" actId="47"/>
        <pc:sldMasterMkLst>
          <pc:docMk/>
          <pc:sldMasterMk cId="2929892179" sldId="2147483696"/>
        </pc:sldMasterMkLst>
        <pc:sldLayoutChg chg="del">
          <pc:chgData name="Doug Bilse" userId="e055984b-6d72-46df-9acb-71fe7136bc11" providerId="ADAL" clId="{D63CBEFB-790F-43AC-9679-0F275986A2EC}" dt="2023-02-21T19:57:10.071" v="281" actId="47"/>
          <pc:sldLayoutMkLst>
            <pc:docMk/>
            <pc:sldMasterMk cId="2929892179" sldId="2147483696"/>
            <pc:sldLayoutMk cId="2902001404" sldId="2147483697"/>
          </pc:sldLayoutMkLst>
        </pc:sldLayoutChg>
        <pc:sldLayoutChg chg="del">
          <pc:chgData name="Doug Bilse" userId="e055984b-6d72-46df-9acb-71fe7136bc11" providerId="ADAL" clId="{D63CBEFB-790F-43AC-9679-0F275986A2EC}" dt="2023-02-21T19:57:10.071" v="281" actId="47"/>
          <pc:sldLayoutMkLst>
            <pc:docMk/>
            <pc:sldMasterMk cId="2929892179" sldId="2147483696"/>
            <pc:sldLayoutMk cId="1103030271" sldId="2147483698"/>
          </pc:sldLayoutMkLst>
        </pc:sldLayoutChg>
        <pc:sldLayoutChg chg="del">
          <pc:chgData name="Doug Bilse" userId="e055984b-6d72-46df-9acb-71fe7136bc11" providerId="ADAL" clId="{D63CBEFB-790F-43AC-9679-0F275986A2EC}" dt="2023-02-21T19:57:10.071" v="281" actId="47"/>
          <pc:sldLayoutMkLst>
            <pc:docMk/>
            <pc:sldMasterMk cId="2929892179" sldId="2147483696"/>
            <pc:sldLayoutMk cId="1418049445" sldId="2147483699"/>
          </pc:sldLayoutMkLst>
        </pc:sldLayoutChg>
        <pc:sldLayoutChg chg="del">
          <pc:chgData name="Doug Bilse" userId="e055984b-6d72-46df-9acb-71fe7136bc11" providerId="ADAL" clId="{D63CBEFB-790F-43AC-9679-0F275986A2EC}" dt="2023-02-21T19:57:10.071" v="281" actId="47"/>
          <pc:sldLayoutMkLst>
            <pc:docMk/>
            <pc:sldMasterMk cId="2929892179" sldId="2147483696"/>
            <pc:sldLayoutMk cId="1757027680" sldId="2147483700"/>
          </pc:sldLayoutMkLst>
        </pc:sldLayoutChg>
        <pc:sldLayoutChg chg="del">
          <pc:chgData name="Doug Bilse" userId="e055984b-6d72-46df-9acb-71fe7136bc11" providerId="ADAL" clId="{D63CBEFB-790F-43AC-9679-0F275986A2EC}" dt="2023-02-21T19:57:10.071" v="281" actId="47"/>
          <pc:sldLayoutMkLst>
            <pc:docMk/>
            <pc:sldMasterMk cId="2929892179" sldId="2147483696"/>
            <pc:sldLayoutMk cId="2744747132" sldId="2147483701"/>
          </pc:sldLayoutMkLst>
        </pc:sldLayoutChg>
        <pc:sldLayoutChg chg="del">
          <pc:chgData name="Doug Bilse" userId="e055984b-6d72-46df-9acb-71fe7136bc11" providerId="ADAL" clId="{D63CBEFB-790F-43AC-9679-0F275986A2EC}" dt="2023-02-21T19:57:10.071" v="281" actId="47"/>
          <pc:sldLayoutMkLst>
            <pc:docMk/>
            <pc:sldMasterMk cId="2929892179" sldId="2147483696"/>
            <pc:sldLayoutMk cId="4237807047" sldId="2147483702"/>
          </pc:sldLayoutMkLst>
        </pc:sldLayoutChg>
        <pc:sldLayoutChg chg="del">
          <pc:chgData name="Doug Bilse" userId="e055984b-6d72-46df-9acb-71fe7136bc11" providerId="ADAL" clId="{D63CBEFB-790F-43AC-9679-0F275986A2EC}" dt="2023-02-21T19:57:10.071" v="281" actId="47"/>
          <pc:sldLayoutMkLst>
            <pc:docMk/>
            <pc:sldMasterMk cId="2929892179" sldId="2147483696"/>
            <pc:sldLayoutMk cId="3745022359" sldId="2147483703"/>
          </pc:sldLayoutMkLst>
        </pc:sldLayoutChg>
        <pc:sldLayoutChg chg="del">
          <pc:chgData name="Doug Bilse" userId="e055984b-6d72-46df-9acb-71fe7136bc11" providerId="ADAL" clId="{D63CBEFB-790F-43AC-9679-0F275986A2EC}" dt="2023-02-21T19:57:10.071" v="281" actId="47"/>
          <pc:sldLayoutMkLst>
            <pc:docMk/>
            <pc:sldMasterMk cId="2929892179" sldId="2147483696"/>
            <pc:sldLayoutMk cId="2474408808" sldId="2147483704"/>
          </pc:sldLayoutMkLst>
        </pc:sldLayoutChg>
        <pc:sldLayoutChg chg="del">
          <pc:chgData name="Doug Bilse" userId="e055984b-6d72-46df-9acb-71fe7136bc11" providerId="ADAL" clId="{D63CBEFB-790F-43AC-9679-0F275986A2EC}" dt="2023-02-21T19:57:10.071" v="281" actId="47"/>
          <pc:sldLayoutMkLst>
            <pc:docMk/>
            <pc:sldMasterMk cId="2929892179" sldId="2147483696"/>
            <pc:sldLayoutMk cId="618394204" sldId="2147483705"/>
          </pc:sldLayoutMkLst>
        </pc:sldLayoutChg>
        <pc:sldLayoutChg chg="del">
          <pc:chgData name="Doug Bilse" userId="e055984b-6d72-46df-9acb-71fe7136bc11" providerId="ADAL" clId="{D63CBEFB-790F-43AC-9679-0F275986A2EC}" dt="2023-02-21T19:57:10.071" v="281" actId="47"/>
          <pc:sldLayoutMkLst>
            <pc:docMk/>
            <pc:sldMasterMk cId="2929892179" sldId="2147483696"/>
            <pc:sldLayoutMk cId="194203328" sldId="2147483706"/>
          </pc:sldLayoutMkLst>
        </pc:sldLayoutChg>
        <pc:sldLayoutChg chg="del">
          <pc:chgData name="Doug Bilse" userId="e055984b-6d72-46df-9acb-71fe7136bc11" providerId="ADAL" clId="{D63CBEFB-790F-43AC-9679-0F275986A2EC}" dt="2023-02-21T19:57:10.071" v="281" actId="47"/>
          <pc:sldLayoutMkLst>
            <pc:docMk/>
            <pc:sldMasterMk cId="2929892179" sldId="2147483696"/>
            <pc:sldLayoutMk cId="3475795119" sldId="2147483707"/>
          </pc:sldLayoutMkLst>
        </pc:sldLayoutChg>
        <pc:sldLayoutChg chg="del">
          <pc:chgData name="Doug Bilse" userId="e055984b-6d72-46df-9acb-71fe7136bc11" providerId="ADAL" clId="{D63CBEFB-790F-43AC-9679-0F275986A2EC}" dt="2023-02-21T19:57:10.071" v="281" actId="47"/>
          <pc:sldLayoutMkLst>
            <pc:docMk/>
            <pc:sldMasterMk cId="2929892179" sldId="2147483696"/>
            <pc:sldLayoutMk cId="1920101767" sldId="2147483708"/>
          </pc:sldLayoutMkLst>
        </pc:sldLayoutChg>
        <pc:sldLayoutChg chg="del">
          <pc:chgData name="Doug Bilse" userId="e055984b-6d72-46df-9acb-71fe7136bc11" providerId="ADAL" clId="{D63CBEFB-790F-43AC-9679-0F275986A2EC}" dt="2023-02-21T19:57:10.071" v="281" actId="47"/>
          <pc:sldLayoutMkLst>
            <pc:docMk/>
            <pc:sldMasterMk cId="2929892179" sldId="2147483696"/>
            <pc:sldLayoutMk cId="2555830788" sldId="2147483709"/>
          </pc:sldLayoutMkLst>
        </pc:sldLayoutChg>
        <pc:sldLayoutChg chg="del">
          <pc:chgData name="Doug Bilse" userId="e055984b-6d72-46df-9acb-71fe7136bc11" providerId="ADAL" clId="{D63CBEFB-790F-43AC-9679-0F275986A2EC}" dt="2023-02-21T19:57:10.071" v="281" actId="47"/>
          <pc:sldLayoutMkLst>
            <pc:docMk/>
            <pc:sldMasterMk cId="2929892179" sldId="2147483696"/>
            <pc:sldLayoutMk cId="910616572" sldId="2147483710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"/>
          <c:w val="0.97837265783779837"/>
          <c:h val="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 2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069-4A86-934B-14BEB02C4756}"/>
              </c:ext>
            </c:extLst>
          </c:dPt>
          <c:dPt>
            <c:idx val="1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069-4A86-934B-14BEB02C4756}"/>
              </c:ext>
            </c:extLst>
          </c:dPt>
          <c:dPt>
            <c:idx val="2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069-4A86-934B-14BEB02C4756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  <a:alpha val="90000"/>
                </a:schemeClr>
              </a:solidFill>
              <a:ln w="19050">
                <a:solidFill>
                  <a:schemeClr val="accent1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069-4A86-934B-14BEB02C4756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 </c:v>
                </c:pt>
                <c:pt idx="1">
                  <c:v> </c:v>
                </c:pt>
                <c:pt idx="2">
                  <c:v> </c:v>
                </c:pt>
                <c:pt idx="3">
                  <c:v> 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13</c:v>
                </c:pt>
                <c:pt idx="1">
                  <c:v>60</c:v>
                </c:pt>
                <c:pt idx="2">
                  <c:v>27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069-4A86-934B-14BEB02C4756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Project Funding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BF5-4A5C-AAE4-8A3336E3619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BF5-4A5C-AAE4-8A3336E3619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BF5-4A5C-AAE4-8A3336E3619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BF5-4A5C-AAE4-8A3336E36198}"/>
              </c:ext>
            </c:extLst>
          </c:dPt>
          <c:dPt>
            <c:idx val="4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BF5-4A5C-AAE4-8A3336E36198}"/>
              </c:ext>
            </c:extLst>
          </c:dPt>
          <c:dLbls>
            <c:dLbl>
              <c:idx val="0"/>
              <c:layout>
                <c:manualLayout>
                  <c:x val="0.10670656184733138"/>
                  <c:y val="1.15500773633487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5641122106139015"/>
                      <c:h val="0.1246004172078941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BF5-4A5C-AAE4-8A3336E36198}"/>
                </c:ext>
              </c:extLst>
            </c:dLbl>
            <c:dLbl>
              <c:idx val="1"/>
              <c:layout>
                <c:manualLayout>
                  <c:x val="6.8878731417571393E-2"/>
                  <c:y val="7.410188435679643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301113950260125"/>
                      <c:h val="0.119968395536261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0BF5-4A5C-AAE4-8A3336E36198}"/>
                </c:ext>
              </c:extLst>
            </c:dLbl>
            <c:dLbl>
              <c:idx val="3"/>
              <c:layout>
                <c:manualLayout>
                  <c:x val="-2.0053301551951314E-2"/>
                  <c:y val="0.11498568262261517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STIP, </a:t>
                    </a:r>
                    <a:fld id="{34D8D780-0B83-48D3-B724-C62A1CF6C52B}" type="VALUE">
                      <a:rPr lang="en-US" baseline="0"/>
                      <a:pPr/>
                      <a:t>[VALUE]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64395469505388"/>
                      <c:h val="0.2322710788976826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BF5-4A5C-AAE4-8A3336E3619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6433DF82-FC65-4594-A1FA-0CE363266814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, $176</a:t>
                    </a:r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0BF5-4A5C-AAE4-8A3336E361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SB1 Local Partnership</c:v>
                </c:pt>
                <c:pt idx="1">
                  <c:v>Measure X</c:v>
                </c:pt>
                <c:pt idx="2">
                  <c:v>Highway Infrastructure Program</c:v>
                </c:pt>
                <c:pt idx="3">
                  <c:v>State Transportation Improvement Program</c:v>
                </c:pt>
                <c:pt idx="4">
                  <c:v>Future Need</c:v>
                </c:pt>
              </c:strCache>
            </c:strRef>
          </c:cat>
          <c:val>
            <c:numRef>
              <c:f>Sheet1!$B$2:$B$6</c:f>
              <c:numCache>
                <c:formatCode>"$"#,##0</c:formatCode>
                <c:ptCount val="5"/>
                <c:pt idx="0">
                  <c:v>1.9</c:v>
                </c:pt>
                <c:pt idx="1">
                  <c:v>50</c:v>
                </c:pt>
                <c:pt idx="2">
                  <c:v>3.399</c:v>
                </c:pt>
                <c:pt idx="3">
                  <c:v>29</c:v>
                </c:pt>
                <c:pt idx="4">
                  <c:v>176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BF5-4A5C-AAE4-8A3336E3619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Project Funding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E3D-4190-B9D8-80E634963C6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E3D-4190-B9D8-80E634963C6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E3D-4190-B9D8-80E634963C6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E3D-4190-B9D8-80E634963C63}"/>
              </c:ext>
            </c:extLst>
          </c:dPt>
          <c:dPt>
            <c:idx val="4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E3D-4190-B9D8-80E634963C6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baseline="0"/>
                      <a:t>STIP, </a:t>
                    </a:r>
                    <a:fld id="{1BD51FA8-AC91-40C5-8C3E-8507E7483F3B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E3D-4190-B9D8-80E634963C63}"/>
                </c:ext>
              </c:extLst>
            </c:dLbl>
            <c:dLbl>
              <c:idx val="1"/>
              <c:layout>
                <c:manualLayout>
                  <c:x val="0.2492540862763947"/>
                  <c:y val="3.8158407478664303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E3D-4190-B9D8-80E634963C63}"/>
                </c:ext>
              </c:extLst>
            </c:dLbl>
            <c:dLbl>
              <c:idx val="2"/>
              <c:layout>
                <c:manualLayout>
                  <c:x val="-4.3254292355503876E-2"/>
                  <c:y val="-2.072872907999961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415370413160537"/>
                      <c:h val="0.1089812931380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6E3D-4190-B9D8-80E634963C63}"/>
                </c:ext>
              </c:extLst>
            </c:dLbl>
            <c:dLbl>
              <c:idx val="3"/>
              <c:layout>
                <c:manualLayout>
                  <c:x val="-8.7359011988245083E-2"/>
                  <c:y val="-9.587037199499735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334285022007503"/>
                      <c:h val="0.1089812931380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6E3D-4190-B9D8-80E634963C63}"/>
                </c:ext>
              </c:extLst>
            </c:dLbl>
            <c:dLbl>
              <c:idx val="4"/>
              <c:layout>
                <c:manualLayout>
                  <c:x val="3.4765321097362828E-2"/>
                  <c:y val="-0.1813763794499949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860867402131374"/>
                      <c:h val="0.1089812931380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6E3D-4190-B9D8-80E634963C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State Transportation Improvement Program</c:v>
                </c:pt>
                <c:pt idx="1">
                  <c:v>Federal</c:v>
                </c:pt>
                <c:pt idx="2">
                  <c:v>Measure X</c:v>
                </c:pt>
                <c:pt idx="3">
                  <c:v>Developer Fees</c:v>
                </c:pt>
                <c:pt idx="4">
                  <c:v>SB1 Trade Corridors</c:v>
                </c:pt>
              </c:strCache>
            </c:strRef>
          </c:cat>
          <c:val>
            <c:numRef>
              <c:f>Sheet1!$B$2:$B$6</c:f>
              <c:numCache>
                <c:formatCode>"$"#,##0.00_);[Red]\("$"#,##0.00\)</c:formatCode>
                <c:ptCount val="5"/>
                <c:pt idx="0" formatCode="&quot;$&quot;#,##0_);[Red]\(&quot;$&quot;#,##0\)">
                  <c:v>29.811</c:v>
                </c:pt>
                <c:pt idx="1">
                  <c:v>0.312</c:v>
                </c:pt>
                <c:pt idx="2">
                  <c:v>0.38900000000000001</c:v>
                </c:pt>
                <c:pt idx="3" formatCode="&quot;$&quot;#,##0_);[Red]\(&quot;$&quot;#,##0\)">
                  <c:v>5</c:v>
                </c:pt>
                <c:pt idx="4" formatCode="&quot;$&quot;#,##0_);[Red]\(&quot;$&quot;#,##0\)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E3D-4190-B9D8-80E634963C6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Project Funding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5F4-45B5-B8CF-F19FE18E9F5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5F4-45B5-B8CF-F19FE18E9F50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5F4-45B5-B8CF-F19FE18E9F5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5F4-45B5-B8CF-F19FE18E9F5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5F4-45B5-B8CF-F19FE18E9F5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STIP</a:t>
                    </a:r>
                    <a:r>
                      <a:rPr lang="en-US" baseline="0" dirty="0"/>
                      <a:t>, </a:t>
                    </a:r>
                    <a:fld id="{7D69B7BE-B46B-465F-AEC3-E9D77685E721}" type="VALUE">
                      <a:rPr lang="en-US" baseline="0"/>
                      <a:pPr/>
                      <a:t>[VALUE]</a:t>
                    </a:fld>
                    <a:endParaRPr lang="en-US" baseline="0" dirty="0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805084475005042"/>
                      <c:h val="0.2442488031717667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5F4-45B5-B8CF-F19FE18E9F50}"/>
                </c:ext>
              </c:extLst>
            </c:dLbl>
            <c:dLbl>
              <c:idx val="1"/>
              <c:layout>
                <c:manualLayout>
                  <c:x val="-3.2987760261018843E-3"/>
                  <c:y val="0.22302145944176718"/>
                </c:manualLayout>
              </c:layout>
              <c:tx>
                <c:rich>
                  <a:bodyPr/>
                  <a:lstStyle/>
                  <a:p>
                    <a:fld id="{B96F57B4-5AD6-4B2B-A741-8D16282843A6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, </a:t>
                    </a:r>
                    <a:fld id="{75C079A0-3815-4ECE-9659-C4C787673E7C}" type="VALUE">
                      <a:rPr lang="en-US" baseline="0" smtClean="0"/>
                      <a:pPr/>
                      <a:t>[VALUE]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81149981155044"/>
                      <c:h val="0.1261549098890478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5F4-45B5-B8CF-F19FE18E9F50}"/>
                </c:ext>
              </c:extLst>
            </c:dLbl>
            <c:dLbl>
              <c:idx val="2"/>
              <c:layout>
                <c:manualLayout>
                  <c:x val="2.9689568675245196E-2"/>
                  <c:y val="0.11554123802404796"/>
                </c:manualLayout>
              </c:layout>
              <c:tx>
                <c:rich>
                  <a:bodyPr/>
                  <a:lstStyle/>
                  <a:p>
                    <a:fld id="{EACEAA04-E261-4F51-8035-F5199526B19D}" type="CATEGORYNAME">
                      <a:rPr lang="en-US" smtClean="0"/>
                      <a:pPr/>
                      <a:t>[CATEGORY NAME]</a:t>
                    </a:fld>
                    <a:r>
                      <a:rPr lang="en-US" baseline="0" dirty="0"/>
                      <a:t>, $110 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5F4-45B5-B8CF-F19FE18E9F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State Transportation Improvement Program</c:v>
                </c:pt>
                <c:pt idx="1">
                  <c:v>Measure X</c:v>
                </c:pt>
                <c:pt idx="2">
                  <c:v>Future Need</c:v>
                </c:pt>
              </c:strCache>
            </c:strRef>
          </c:cat>
          <c:val>
            <c:numRef>
              <c:f>Sheet1!$B$2:$B$4</c:f>
              <c:numCache>
                <c:formatCode>"$"#,##0_);[Red]\("$"#,##0\)</c:formatCode>
                <c:ptCount val="3"/>
                <c:pt idx="0">
                  <c:v>9.9890000000000008</c:v>
                </c:pt>
                <c:pt idx="1">
                  <c:v>30</c:v>
                </c:pt>
                <c:pt idx="2">
                  <c:v>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5F4-45B5-B8CF-F19FE18E9F5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7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Project Funding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EF1-4DE1-9240-D98E2CBCFE7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EF1-4DE1-9240-D98E2CBCFE73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EF1-4DE1-9240-D98E2CBCFE7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EF1-4DE1-9240-D98E2CBCFE7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EF1-4DE1-9240-D98E2CBCFE73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050164210557286"/>
                      <c:h val="0.1136827722891204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EF1-4DE1-9240-D98E2CBCFE73}"/>
                </c:ext>
              </c:extLst>
            </c:dLbl>
            <c:dLbl>
              <c:idx val="2"/>
              <c:layout>
                <c:manualLayout>
                  <c:x val="2.428778957511208E-2"/>
                  <c:y val="6.62101613565158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406352171882295"/>
                      <c:h val="0.1455297054809832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2EF1-4DE1-9240-D98E2CBCFE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SB1 Local Partnership</c:v>
                </c:pt>
                <c:pt idx="1">
                  <c:v>Measure X</c:v>
                </c:pt>
                <c:pt idx="2">
                  <c:v>Future Need</c:v>
                </c:pt>
              </c:strCache>
            </c:strRef>
          </c:cat>
          <c:val>
            <c:numRef>
              <c:f>Sheet1!$B$2:$B$4</c:f>
              <c:numCache>
                <c:formatCode>"$"#,##0.0_);[Red]\("$"#,##0.0\)</c:formatCode>
                <c:ptCount val="3"/>
                <c:pt idx="0">
                  <c:v>1.4</c:v>
                </c:pt>
                <c:pt idx="1">
                  <c:v>15</c:v>
                </c:pt>
                <c:pt idx="2">
                  <c:v>39.299999999999997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EF1-4DE1-9240-D98E2CBCFE7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0.10801</cdr:x>
      <cdr:y>0.18783</cdr:y>
    </cdr:from>
    <cdr:to>
      <cdr:x>0.45257</cdr:x>
      <cdr:y>0.43597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14134" y="988508"/>
          <a:ext cx="1959048" cy="13058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r"/>
          <a:r>
            <a:rPr lang="en-US" sz="2400" b="1" dirty="0">
              <a:solidFill>
                <a:schemeClr val="bg1"/>
              </a:solidFill>
            </a:rPr>
            <a:t>Regional Road Safety</a:t>
          </a:r>
        </a:p>
        <a:p xmlns:a="http://schemas.openxmlformats.org/drawingml/2006/main">
          <a:pPr algn="r"/>
          <a:r>
            <a:rPr lang="en-US" sz="2400" b="1" dirty="0">
              <a:solidFill>
                <a:schemeClr val="bg1"/>
              </a:solidFill>
            </a:rPr>
            <a:t>27%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E8B4B2-267C-7044-97B6-5545C11F24A6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3BA74B-4B7E-AB48-9698-4337C391B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98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984F0-6B90-4FEF-9AE4-BA037745B1C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0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984F0-6B90-4FEF-9AE4-BA037745B1C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45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984F0-6B90-4FEF-9AE4-BA037745B1C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34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984F0-6B90-4FEF-9AE4-BA037745B1C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004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8984F0-6B90-4FEF-9AE4-BA037745B1C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712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BA74B-4B7E-AB48-9698-4337C391BCF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019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984F0-6B90-4FEF-9AE4-BA037745B1C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04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984F0-6B90-4FEF-9AE4-BA037745B1C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13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984F0-6B90-4FEF-9AE4-BA037745B1C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85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7280" y="6459785"/>
            <a:ext cx="741170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774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7280" y="6459785"/>
            <a:ext cx="741170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443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459785"/>
            <a:ext cx="767078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58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7280" y="6459785"/>
            <a:ext cx="741170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62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7280" y="6459785"/>
            <a:ext cx="741170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854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8" y="6459785"/>
            <a:ext cx="741171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5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97280" y="6459785"/>
            <a:ext cx="741170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29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97280" y="6459785"/>
            <a:ext cx="741170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398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6EA68B50-1FDD-4B99-A341-B1FBE918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80" y="6459785"/>
            <a:ext cx="741170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000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59785"/>
            <a:ext cx="32004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6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5341" y="6459785"/>
            <a:ext cx="741364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01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60D996F-5D97-4D21-9A60-0EC42FE4EC34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110D03F-0ADA-4F70-BD1D-4397B2FD43F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537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D8A9447-DEFF-40A5-8673-B7A365C3F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261FC21E-0E74-4FC1-A52E-DECDF3E86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99" y="2173866"/>
            <a:ext cx="6275667" cy="251026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90C21F9-FD6D-4457-B130-1A531F242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96885" y="640080"/>
            <a:ext cx="3659246" cy="292608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Measure X: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Highway Safety Project Update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49402" y="5067671"/>
            <a:ext cx="3659246" cy="1421619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Citizens Oversight Committee</a:t>
            </a:r>
          </a:p>
          <a:p>
            <a:r>
              <a:rPr lang="en-US" sz="1800" dirty="0">
                <a:solidFill>
                  <a:srgbClr val="FFFFFF"/>
                </a:solidFill>
              </a:rPr>
              <a:t>February 21, 2023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F6EF4B-2F40-485B-9F36-084731486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08206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4916C-1330-487E-86C8-5F9E2733D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5599112-5765-4008-8F7C-EFEDCBA316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" t="22481" r="3272" b="11111"/>
          <a:stretch/>
        </p:blipFill>
        <p:spPr>
          <a:xfrm>
            <a:off x="1" y="0"/>
            <a:ext cx="12192000" cy="6859289"/>
          </a:xfr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7FAF19E-D352-4C71-95C0-B91FEF1EF0A0}"/>
              </a:ext>
            </a:extLst>
          </p:cNvPr>
          <p:cNvSpPr/>
          <p:nvPr/>
        </p:nvSpPr>
        <p:spPr>
          <a:xfrm>
            <a:off x="6217918" y="4771696"/>
            <a:ext cx="262759" cy="26275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1</a:t>
            </a:r>
            <a:endParaRPr lang="en-US" b="1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88C3230-3763-431C-8A73-FEDD831D8FCC}"/>
              </a:ext>
            </a:extLst>
          </p:cNvPr>
          <p:cNvSpPr/>
          <p:nvPr/>
        </p:nvSpPr>
        <p:spPr>
          <a:xfrm>
            <a:off x="6099152" y="1708652"/>
            <a:ext cx="262759" cy="26275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7</a:t>
            </a:r>
            <a:endParaRPr lang="en-US" b="1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46B56EA-35D5-4165-93A9-443C3D48E0CA}"/>
              </a:ext>
            </a:extLst>
          </p:cNvPr>
          <p:cNvSpPr/>
          <p:nvPr/>
        </p:nvSpPr>
        <p:spPr>
          <a:xfrm>
            <a:off x="6618362" y="2023963"/>
            <a:ext cx="262759" cy="26275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2</a:t>
            </a:r>
            <a:endParaRPr lang="en-US" b="1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7108BC-E631-4E61-9A4F-D71D90C55305}"/>
              </a:ext>
            </a:extLst>
          </p:cNvPr>
          <p:cNvSpPr/>
          <p:nvPr/>
        </p:nvSpPr>
        <p:spPr>
          <a:xfrm>
            <a:off x="9121929" y="4687614"/>
            <a:ext cx="262759" cy="26275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3</a:t>
            </a:r>
            <a:endParaRPr lang="en-US" b="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759BF9-17E5-4851-BA59-531E159C8B76}"/>
              </a:ext>
            </a:extLst>
          </p:cNvPr>
          <p:cNvSpPr/>
          <p:nvPr/>
        </p:nvSpPr>
        <p:spPr>
          <a:xfrm>
            <a:off x="6304103" y="3485874"/>
            <a:ext cx="262759" cy="26275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6</a:t>
            </a:r>
            <a:endParaRPr lang="en-US" b="1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AF91382-037D-44C2-9F76-8823454A910D}"/>
              </a:ext>
            </a:extLst>
          </p:cNvPr>
          <p:cNvSpPr/>
          <p:nvPr/>
        </p:nvSpPr>
        <p:spPr>
          <a:xfrm>
            <a:off x="3477872" y="4340773"/>
            <a:ext cx="262759" cy="26275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8</a:t>
            </a:r>
            <a:endParaRPr lang="en-US" b="1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20C59EE-27F9-4B61-8488-668C96F3C4D3}"/>
              </a:ext>
            </a:extLst>
          </p:cNvPr>
          <p:cNvSpPr/>
          <p:nvPr/>
        </p:nvSpPr>
        <p:spPr>
          <a:xfrm>
            <a:off x="5369735" y="3904186"/>
            <a:ext cx="262759" cy="262759"/>
          </a:xfrm>
          <a:prstGeom prst="ellips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5</a:t>
            </a:r>
            <a:endParaRPr lang="en-US" b="1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87289F2-FB85-4462-8039-38F3B232953B}"/>
              </a:ext>
            </a:extLst>
          </p:cNvPr>
          <p:cNvSpPr/>
          <p:nvPr/>
        </p:nvSpPr>
        <p:spPr>
          <a:xfrm>
            <a:off x="4739114" y="3904186"/>
            <a:ext cx="262759" cy="26275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4</a:t>
            </a:r>
            <a:endParaRPr lang="en-US" b="1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76BBB6-21AB-44D7-91A0-250E88D45BB2}"/>
              </a:ext>
            </a:extLst>
          </p:cNvPr>
          <p:cNvSpPr/>
          <p:nvPr/>
        </p:nvSpPr>
        <p:spPr>
          <a:xfrm>
            <a:off x="8992127" y="4546085"/>
            <a:ext cx="522362" cy="545816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EA00859-8400-42FE-AA86-B2A91AA6FB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378" y="6144758"/>
            <a:ext cx="1781621" cy="71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0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01F3FC2-0CA7-44E2-B365-0C1C19284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A28FB93-95A7-4FDC-8465-018F5B4D6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E040581-5351-4206-8622-1AB9B6F1B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85265A31-16F0-4D1B-8B59-46B4F1DD7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6D50067-72E5-4961-9777-1BD8CE44B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BD3CFE0-CBDC-4721-8819-C75F13CAF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A9197359-15E3-424D-9B32-5AC0E084B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723" y="6082561"/>
            <a:ext cx="2053945" cy="822263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A86E777-CBF9-4E28-ACCA-13FF84B11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45" y="5112120"/>
            <a:ext cx="8526780" cy="1468118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101 Safety South County: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 Area</a:t>
            </a:r>
          </a:p>
        </p:txBody>
      </p:sp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E6A59844-2E71-4AF9-9E9A-CF75D24CF4D9}"/>
              </a:ext>
            </a:extLst>
          </p:cNvPr>
          <p:cNvPicPr/>
          <p:nvPr/>
        </p:nvPicPr>
        <p:blipFill rotWithShape="1">
          <a:blip r:embed="rId3"/>
          <a:srcRect l="-96" t="32722"/>
          <a:stretch/>
        </p:blipFill>
        <p:spPr>
          <a:xfrm>
            <a:off x="218364" y="153199"/>
            <a:ext cx="7170578" cy="4640682"/>
          </a:xfrm>
          <a:prstGeom prst="rect">
            <a:avLst/>
          </a:prstGeom>
        </p:spPr>
      </p:pic>
      <p:sp>
        <p:nvSpPr>
          <p:cNvPr id="14" name="Rectangle: Diagonal Corners Snipped 13">
            <a:extLst>
              <a:ext uri="{FF2B5EF4-FFF2-40B4-BE49-F238E27FC236}">
                <a16:creationId xmlns:a16="http://schemas.microsoft.com/office/drawing/2014/main" id="{45900616-882C-48D2-AACE-17FD4700C20E}"/>
              </a:ext>
            </a:extLst>
          </p:cNvPr>
          <p:cNvSpPr/>
          <p:nvPr/>
        </p:nvSpPr>
        <p:spPr>
          <a:xfrm>
            <a:off x="3134151" y="1156068"/>
            <a:ext cx="3827088" cy="3319265"/>
          </a:xfrm>
          <a:prstGeom prst="snip2DiagRect">
            <a:avLst>
              <a:gd name="adj1" fmla="val 0"/>
              <a:gd name="adj2" fmla="val 50000"/>
            </a:avLst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Content Placeholder 7">
            <a:extLst>
              <a:ext uri="{FF2B5EF4-FFF2-40B4-BE49-F238E27FC236}">
                <a16:creationId xmlns:a16="http://schemas.microsoft.com/office/drawing/2014/main" id="{467941A7-7158-4D57-9AFE-71D5370B32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607306" y="146534"/>
            <a:ext cx="4484654" cy="3020465"/>
          </a:xfrm>
        </p:spPr>
      </p:pic>
    </p:spTree>
    <p:extLst>
      <p:ext uri="{BB962C8B-B14F-4D97-AF65-F5344CB8AC3E}">
        <p14:creationId xmlns:p14="http://schemas.microsoft.com/office/powerpoint/2010/main" val="2614434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7C5C05-B5F6-411F-888D-3EC1E8B8C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29" y="68579"/>
            <a:ext cx="9520658" cy="62529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142251-4DEE-41D0-B82C-C0DB0322224A}"/>
              </a:ext>
            </a:extLst>
          </p:cNvPr>
          <p:cNvCxnSpPr>
            <a:cxnSpLocks/>
          </p:cNvCxnSpPr>
          <p:nvPr/>
        </p:nvCxnSpPr>
        <p:spPr>
          <a:xfrm flipH="1" flipV="1">
            <a:off x="2592219" y="1235413"/>
            <a:ext cx="5095928" cy="4814867"/>
          </a:xfrm>
          <a:prstGeom prst="line">
            <a:avLst/>
          </a:prstGeom>
          <a:ln w="63500">
            <a:solidFill>
              <a:srgbClr val="00B0F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66F1513-2FE3-4477-91B0-99D5090BE42A}"/>
              </a:ext>
            </a:extLst>
          </p:cNvPr>
          <p:cNvSpPr/>
          <p:nvPr/>
        </p:nvSpPr>
        <p:spPr>
          <a:xfrm>
            <a:off x="2912744" y="1150620"/>
            <a:ext cx="5243283" cy="4899659"/>
          </a:xfrm>
          <a:custGeom>
            <a:avLst/>
            <a:gdLst>
              <a:gd name="connsiteX0" fmla="*/ 0 w 5631180"/>
              <a:gd name="connsiteY0" fmla="*/ 0 h 5204460"/>
              <a:gd name="connsiteX1" fmla="*/ 243840 w 5631180"/>
              <a:gd name="connsiteY1" fmla="*/ 137160 h 5204460"/>
              <a:gd name="connsiteX2" fmla="*/ 441960 w 5631180"/>
              <a:gd name="connsiteY2" fmla="*/ 289560 h 5204460"/>
              <a:gd name="connsiteX3" fmla="*/ 601980 w 5631180"/>
              <a:gd name="connsiteY3" fmla="*/ 472440 h 5204460"/>
              <a:gd name="connsiteX4" fmla="*/ 716280 w 5631180"/>
              <a:gd name="connsiteY4" fmla="*/ 594360 h 5204460"/>
              <a:gd name="connsiteX5" fmla="*/ 937260 w 5631180"/>
              <a:gd name="connsiteY5" fmla="*/ 655320 h 5204460"/>
              <a:gd name="connsiteX6" fmla="*/ 922020 w 5631180"/>
              <a:gd name="connsiteY6" fmla="*/ 777240 h 5204460"/>
              <a:gd name="connsiteX7" fmla="*/ 937260 w 5631180"/>
              <a:gd name="connsiteY7" fmla="*/ 899160 h 5204460"/>
              <a:gd name="connsiteX8" fmla="*/ 998220 w 5631180"/>
              <a:gd name="connsiteY8" fmla="*/ 998220 h 5204460"/>
              <a:gd name="connsiteX9" fmla="*/ 1280160 w 5631180"/>
              <a:gd name="connsiteY9" fmla="*/ 1257300 h 5204460"/>
              <a:gd name="connsiteX10" fmla="*/ 5631180 w 5631180"/>
              <a:gd name="connsiteY10" fmla="*/ 5204460 h 520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31180" h="5204460">
                <a:moveTo>
                  <a:pt x="0" y="0"/>
                </a:moveTo>
                <a:cubicBezTo>
                  <a:pt x="85090" y="44450"/>
                  <a:pt x="170180" y="88900"/>
                  <a:pt x="243840" y="137160"/>
                </a:cubicBezTo>
                <a:cubicBezTo>
                  <a:pt x="317500" y="185420"/>
                  <a:pt x="382270" y="233680"/>
                  <a:pt x="441960" y="289560"/>
                </a:cubicBezTo>
                <a:cubicBezTo>
                  <a:pt x="501650" y="345440"/>
                  <a:pt x="556260" y="421640"/>
                  <a:pt x="601980" y="472440"/>
                </a:cubicBezTo>
                <a:cubicBezTo>
                  <a:pt x="647700" y="523240"/>
                  <a:pt x="660400" y="563880"/>
                  <a:pt x="716280" y="594360"/>
                </a:cubicBezTo>
                <a:cubicBezTo>
                  <a:pt x="772160" y="624840"/>
                  <a:pt x="902970" y="624840"/>
                  <a:pt x="937260" y="655320"/>
                </a:cubicBezTo>
                <a:cubicBezTo>
                  <a:pt x="971550" y="685800"/>
                  <a:pt x="922020" y="736600"/>
                  <a:pt x="922020" y="777240"/>
                </a:cubicBezTo>
                <a:cubicBezTo>
                  <a:pt x="922020" y="817880"/>
                  <a:pt x="924560" y="862330"/>
                  <a:pt x="937260" y="899160"/>
                </a:cubicBezTo>
                <a:cubicBezTo>
                  <a:pt x="949960" y="935990"/>
                  <a:pt x="941070" y="938530"/>
                  <a:pt x="998220" y="998220"/>
                </a:cubicBezTo>
                <a:cubicBezTo>
                  <a:pt x="1055370" y="1057910"/>
                  <a:pt x="1280160" y="1257300"/>
                  <a:pt x="1280160" y="1257300"/>
                </a:cubicBezTo>
                <a:lnTo>
                  <a:pt x="5631180" y="5204460"/>
                </a:lnTo>
              </a:path>
            </a:pathLst>
          </a:custGeom>
          <a:ln w="57150"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EFDD7D9-4C00-4216-8A23-D2E992FDE060}"/>
              </a:ext>
            </a:extLst>
          </p:cNvPr>
          <p:cNvSpPr/>
          <p:nvPr/>
        </p:nvSpPr>
        <p:spPr>
          <a:xfrm>
            <a:off x="1556384" y="68579"/>
            <a:ext cx="1015365" cy="969645"/>
          </a:xfrm>
          <a:custGeom>
            <a:avLst/>
            <a:gdLst>
              <a:gd name="connsiteX0" fmla="*/ 693420 w 693420"/>
              <a:gd name="connsiteY0" fmla="*/ 617220 h 617220"/>
              <a:gd name="connsiteX1" fmla="*/ 0 w 693420"/>
              <a:gd name="connsiteY1" fmla="*/ 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3420" h="617220">
                <a:moveTo>
                  <a:pt x="693420" y="617220"/>
                </a:moveTo>
                <a:lnTo>
                  <a:pt x="0" y="0"/>
                </a:lnTo>
              </a:path>
            </a:pathLst>
          </a:custGeom>
          <a:noFill/>
          <a:ln w="63500">
            <a:solidFill>
              <a:srgbClr val="00B0F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CF424F0-EF98-4C02-9360-FD780B9ACFAA}"/>
              </a:ext>
            </a:extLst>
          </p:cNvPr>
          <p:cNvSpPr/>
          <p:nvPr/>
        </p:nvSpPr>
        <p:spPr>
          <a:xfrm>
            <a:off x="1442084" y="198119"/>
            <a:ext cx="986791" cy="916305"/>
          </a:xfrm>
          <a:custGeom>
            <a:avLst/>
            <a:gdLst>
              <a:gd name="connsiteX0" fmla="*/ 693420 w 693420"/>
              <a:gd name="connsiteY0" fmla="*/ 617220 h 617220"/>
              <a:gd name="connsiteX1" fmla="*/ 0 w 693420"/>
              <a:gd name="connsiteY1" fmla="*/ 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3420" h="617220">
                <a:moveTo>
                  <a:pt x="693420" y="617220"/>
                </a:moveTo>
                <a:lnTo>
                  <a:pt x="0" y="0"/>
                </a:lnTo>
              </a:path>
            </a:pathLst>
          </a:custGeom>
          <a:noFill/>
          <a:ln w="63500">
            <a:solidFill>
              <a:srgbClr val="00B0F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696859F-42D5-4A09-89A6-982BB1B883FE}"/>
              </a:ext>
            </a:extLst>
          </p:cNvPr>
          <p:cNvSpPr/>
          <p:nvPr/>
        </p:nvSpPr>
        <p:spPr>
          <a:xfrm rot="3213719">
            <a:off x="3527645" y="1243450"/>
            <a:ext cx="400879" cy="387056"/>
          </a:xfrm>
          <a:custGeom>
            <a:avLst/>
            <a:gdLst>
              <a:gd name="connsiteX0" fmla="*/ 693420 w 693420"/>
              <a:gd name="connsiteY0" fmla="*/ 617220 h 617220"/>
              <a:gd name="connsiteX1" fmla="*/ 0 w 693420"/>
              <a:gd name="connsiteY1" fmla="*/ 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3420" h="617220">
                <a:moveTo>
                  <a:pt x="693420" y="617220"/>
                </a:moveTo>
                <a:lnTo>
                  <a:pt x="0" y="0"/>
                </a:lnTo>
              </a:path>
            </a:pathLst>
          </a:custGeom>
          <a:noFill/>
          <a:ln w="63500">
            <a:solidFill>
              <a:srgbClr val="00B0F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52CC77D-1E67-4E36-B32C-139DA6C9CCEE}"/>
              </a:ext>
            </a:extLst>
          </p:cNvPr>
          <p:cNvSpPr/>
          <p:nvPr/>
        </p:nvSpPr>
        <p:spPr>
          <a:xfrm rot="5747863">
            <a:off x="6297411" y="3903314"/>
            <a:ext cx="449536" cy="434035"/>
          </a:xfrm>
          <a:custGeom>
            <a:avLst/>
            <a:gdLst>
              <a:gd name="connsiteX0" fmla="*/ 693420 w 693420"/>
              <a:gd name="connsiteY0" fmla="*/ 617220 h 617220"/>
              <a:gd name="connsiteX1" fmla="*/ 0 w 693420"/>
              <a:gd name="connsiteY1" fmla="*/ 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3420" h="617220">
                <a:moveTo>
                  <a:pt x="693420" y="617220"/>
                </a:moveTo>
                <a:lnTo>
                  <a:pt x="0" y="0"/>
                </a:lnTo>
              </a:path>
            </a:pathLst>
          </a:custGeom>
          <a:noFill/>
          <a:ln w="63500">
            <a:solidFill>
              <a:srgbClr val="00B0F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E8734AF-4E49-49D6-BEAF-D2BE0D5A6238}"/>
              </a:ext>
            </a:extLst>
          </p:cNvPr>
          <p:cNvSpPr/>
          <p:nvPr/>
        </p:nvSpPr>
        <p:spPr>
          <a:xfrm rot="5721548">
            <a:off x="7080349" y="4677385"/>
            <a:ext cx="400879" cy="387056"/>
          </a:xfrm>
          <a:custGeom>
            <a:avLst/>
            <a:gdLst>
              <a:gd name="connsiteX0" fmla="*/ 693420 w 693420"/>
              <a:gd name="connsiteY0" fmla="*/ 617220 h 617220"/>
              <a:gd name="connsiteX1" fmla="*/ 0 w 693420"/>
              <a:gd name="connsiteY1" fmla="*/ 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3420" h="617220">
                <a:moveTo>
                  <a:pt x="693420" y="617220"/>
                </a:moveTo>
                <a:lnTo>
                  <a:pt x="0" y="0"/>
                </a:lnTo>
              </a:path>
            </a:pathLst>
          </a:custGeom>
          <a:noFill/>
          <a:ln w="63500">
            <a:solidFill>
              <a:srgbClr val="00B0F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F38C3F1-093A-46F5-B089-ACD5526AEEE3}"/>
              </a:ext>
            </a:extLst>
          </p:cNvPr>
          <p:cNvSpPr/>
          <p:nvPr/>
        </p:nvSpPr>
        <p:spPr>
          <a:xfrm rot="5721548">
            <a:off x="7880037" y="5423448"/>
            <a:ext cx="400879" cy="387056"/>
          </a:xfrm>
          <a:custGeom>
            <a:avLst/>
            <a:gdLst>
              <a:gd name="connsiteX0" fmla="*/ 693420 w 693420"/>
              <a:gd name="connsiteY0" fmla="*/ 617220 h 617220"/>
              <a:gd name="connsiteX1" fmla="*/ 0 w 693420"/>
              <a:gd name="connsiteY1" fmla="*/ 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3420" h="617220">
                <a:moveTo>
                  <a:pt x="693420" y="617220"/>
                </a:moveTo>
                <a:lnTo>
                  <a:pt x="0" y="0"/>
                </a:lnTo>
              </a:path>
            </a:pathLst>
          </a:custGeom>
          <a:noFill/>
          <a:ln w="63500">
            <a:solidFill>
              <a:srgbClr val="00B0F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A443A29-7EF3-4708-8CAC-54C55EFFC84A}"/>
              </a:ext>
            </a:extLst>
          </p:cNvPr>
          <p:cNvSpPr/>
          <p:nvPr/>
        </p:nvSpPr>
        <p:spPr>
          <a:xfrm rot="3921247">
            <a:off x="4561478" y="2330579"/>
            <a:ext cx="449536" cy="434035"/>
          </a:xfrm>
          <a:custGeom>
            <a:avLst/>
            <a:gdLst>
              <a:gd name="connsiteX0" fmla="*/ 693420 w 693420"/>
              <a:gd name="connsiteY0" fmla="*/ 617220 h 617220"/>
              <a:gd name="connsiteX1" fmla="*/ 0 w 693420"/>
              <a:gd name="connsiteY1" fmla="*/ 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3420" h="617220">
                <a:moveTo>
                  <a:pt x="693420" y="617220"/>
                </a:moveTo>
                <a:lnTo>
                  <a:pt x="0" y="0"/>
                </a:lnTo>
              </a:path>
            </a:pathLst>
          </a:custGeom>
          <a:noFill/>
          <a:ln w="63500">
            <a:solidFill>
              <a:srgbClr val="00B0F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371E098-5F06-4C69-A12D-7019F9CB553A}"/>
              </a:ext>
            </a:extLst>
          </p:cNvPr>
          <p:cNvSpPr/>
          <p:nvPr/>
        </p:nvSpPr>
        <p:spPr>
          <a:xfrm rot="4105934">
            <a:off x="4167779" y="1954802"/>
            <a:ext cx="449536" cy="434035"/>
          </a:xfrm>
          <a:custGeom>
            <a:avLst/>
            <a:gdLst>
              <a:gd name="connsiteX0" fmla="*/ 693420 w 693420"/>
              <a:gd name="connsiteY0" fmla="*/ 617220 h 617220"/>
              <a:gd name="connsiteX1" fmla="*/ 0 w 693420"/>
              <a:gd name="connsiteY1" fmla="*/ 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3420" h="617220">
                <a:moveTo>
                  <a:pt x="693420" y="617220"/>
                </a:moveTo>
                <a:lnTo>
                  <a:pt x="0" y="0"/>
                </a:lnTo>
              </a:path>
            </a:pathLst>
          </a:custGeom>
          <a:noFill/>
          <a:ln w="63500">
            <a:solidFill>
              <a:srgbClr val="00B0F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51EC824-4470-468E-99A3-FA2774EEA67B}"/>
              </a:ext>
            </a:extLst>
          </p:cNvPr>
          <p:cNvSpPr/>
          <p:nvPr/>
        </p:nvSpPr>
        <p:spPr>
          <a:xfrm rot="5400000">
            <a:off x="5277815" y="2979874"/>
            <a:ext cx="449536" cy="434035"/>
          </a:xfrm>
          <a:custGeom>
            <a:avLst/>
            <a:gdLst>
              <a:gd name="connsiteX0" fmla="*/ 693420 w 693420"/>
              <a:gd name="connsiteY0" fmla="*/ 617220 h 617220"/>
              <a:gd name="connsiteX1" fmla="*/ 0 w 693420"/>
              <a:gd name="connsiteY1" fmla="*/ 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3420" h="617220">
                <a:moveTo>
                  <a:pt x="693420" y="617220"/>
                </a:moveTo>
                <a:lnTo>
                  <a:pt x="0" y="0"/>
                </a:lnTo>
              </a:path>
            </a:pathLst>
          </a:custGeom>
          <a:noFill/>
          <a:ln w="63500">
            <a:solidFill>
              <a:srgbClr val="00B0F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366ACE8-2E7F-4309-AD3C-B1D6F56F2DA9}"/>
              </a:ext>
            </a:extLst>
          </p:cNvPr>
          <p:cNvSpPr/>
          <p:nvPr/>
        </p:nvSpPr>
        <p:spPr>
          <a:xfrm rot="6023717">
            <a:off x="5791287" y="3476059"/>
            <a:ext cx="449536" cy="434035"/>
          </a:xfrm>
          <a:custGeom>
            <a:avLst/>
            <a:gdLst>
              <a:gd name="connsiteX0" fmla="*/ 693420 w 693420"/>
              <a:gd name="connsiteY0" fmla="*/ 617220 h 617220"/>
              <a:gd name="connsiteX1" fmla="*/ 0 w 693420"/>
              <a:gd name="connsiteY1" fmla="*/ 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3420" h="617220">
                <a:moveTo>
                  <a:pt x="693420" y="617220"/>
                </a:moveTo>
                <a:lnTo>
                  <a:pt x="0" y="0"/>
                </a:lnTo>
              </a:path>
            </a:pathLst>
          </a:custGeom>
          <a:noFill/>
          <a:ln w="63500">
            <a:solidFill>
              <a:srgbClr val="00B0F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CB60880-CBEB-46FE-BD6F-59FCA13CACAE}"/>
              </a:ext>
            </a:extLst>
          </p:cNvPr>
          <p:cNvSpPr/>
          <p:nvPr/>
        </p:nvSpPr>
        <p:spPr>
          <a:xfrm>
            <a:off x="2367915" y="807720"/>
            <a:ext cx="815340" cy="86505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chemeClr val="tx1"/>
                </a:solidFill>
              </a:rPr>
              <a:t>Full Access IC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C81B56D-55E8-4F32-A440-8B7959F65178}"/>
              </a:ext>
            </a:extLst>
          </p:cNvPr>
          <p:cNvSpPr/>
          <p:nvPr/>
        </p:nvSpPr>
        <p:spPr>
          <a:xfrm rot="16712531">
            <a:off x="6043412" y="4849913"/>
            <a:ext cx="440143" cy="361437"/>
          </a:xfrm>
          <a:custGeom>
            <a:avLst/>
            <a:gdLst>
              <a:gd name="connsiteX0" fmla="*/ 693420 w 693420"/>
              <a:gd name="connsiteY0" fmla="*/ 617220 h 617220"/>
              <a:gd name="connsiteX1" fmla="*/ 0 w 693420"/>
              <a:gd name="connsiteY1" fmla="*/ 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3420" h="617220">
                <a:moveTo>
                  <a:pt x="693420" y="617220"/>
                </a:moveTo>
                <a:lnTo>
                  <a:pt x="0" y="0"/>
                </a:lnTo>
              </a:path>
            </a:pathLst>
          </a:custGeom>
          <a:noFill/>
          <a:ln w="63500">
            <a:solidFill>
              <a:srgbClr val="00B0F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4" descr="Northarrow image - vector clip art online, royalty free  public ">
            <a:extLst>
              <a:ext uri="{FF2B5EF4-FFF2-40B4-BE49-F238E27FC236}">
                <a16:creationId xmlns:a16="http://schemas.microsoft.com/office/drawing/2014/main" id="{B846E9FB-6DB8-4616-8AC4-464F5DD11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689" y="5638800"/>
            <a:ext cx="1231311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1705BF6-C73B-4521-A82D-E2F0303CABD7}"/>
              </a:ext>
            </a:extLst>
          </p:cNvPr>
          <p:cNvCxnSpPr>
            <a:cxnSpLocks/>
          </p:cNvCxnSpPr>
          <p:nvPr/>
        </p:nvCxnSpPr>
        <p:spPr>
          <a:xfrm>
            <a:off x="3271101" y="1672776"/>
            <a:ext cx="4762954" cy="4490137"/>
          </a:xfrm>
          <a:prstGeom prst="line">
            <a:avLst/>
          </a:prstGeom>
          <a:ln w="571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F05AA489-867E-5722-369B-9E67B0DF5ADF}"/>
              </a:ext>
            </a:extLst>
          </p:cNvPr>
          <p:cNvSpPr/>
          <p:nvPr/>
        </p:nvSpPr>
        <p:spPr>
          <a:xfrm>
            <a:off x="7775993" y="5799345"/>
            <a:ext cx="815340" cy="86505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chemeClr val="tx1"/>
                </a:solidFill>
              </a:rPr>
              <a:t>Full Access IC</a:t>
            </a:r>
          </a:p>
        </p:txBody>
      </p:sp>
    </p:spTree>
    <p:extLst>
      <p:ext uri="{BB962C8B-B14F-4D97-AF65-F5344CB8AC3E}">
        <p14:creationId xmlns:p14="http://schemas.microsoft.com/office/powerpoint/2010/main" val="316994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4" grpId="0" animBg="1"/>
      <p:bldP spid="29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46">
            <a:extLst>
              <a:ext uri="{FF2B5EF4-FFF2-40B4-BE49-F238E27FC236}">
                <a16:creationId xmlns:a16="http://schemas.microsoft.com/office/drawing/2014/main" id="{DFF3DCC2-C2AD-4CB4-B68B-D3C9767BA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728200" cy="687820"/>
          </a:xfrm>
        </p:spPr>
        <p:txBody>
          <a:bodyPr>
            <a:normAutofit/>
          </a:bodyPr>
          <a:lstStyle/>
          <a:p>
            <a:r>
              <a:rPr lang="en-US" sz="4000"/>
              <a:t>Abbott Street IC</a:t>
            </a:r>
          </a:p>
        </p:txBody>
      </p:sp>
      <p:pic>
        <p:nvPicPr>
          <p:cNvPr id="8" name="Picture 7" descr="A high angle view of a highway&#10;&#10;Description automatically generated with low confidence">
            <a:extLst>
              <a:ext uri="{FF2B5EF4-FFF2-40B4-BE49-F238E27FC236}">
                <a16:creationId xmlns:a16="http://schemas.microsoft.com/office/drawing/2014/main" id="{1773ED23-BB6E-4782-B997-E30B7094B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1052946"/>
            <a:ext cx="8072823" cy="5229271"/>
          </a:xfrm>
          <a:prstGeom prst="rect">
            <a:avLst/>
          </a:prstGeom>
        </p:spPr>
      </p:pic>
      <p:sp>
        <p:nvSpPr>
          <p:cNvPr id="4" name="Arc 3">
            <a:extLst>
              <a:ext uri="{FF2B5EF4-FFF2-40B4-BE49-F238E27FC236}">
                <a16:creationId xmlns:a16="http://schemas.microsoft.com/office/drawing/2014/main" id="{2230F7F4-B24A-4908-98CD-B8A09F47CE33}"/>
              </a:ext>
            </a:extLst>
          </p:cNvPr>
          <p:cNvSpPr/>
          <p:nvPr/>
        </p:nvSpPr>
        <p:spPr>
          <a:xfrm rot="13830129">
            <a:off x="8581209" y="4814257"/>
            <a:ext cx="1793319" cy="1227169"/>
          </a:xfrm>
          <a:prstGeom prst="arc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2579ECF7-883E-40F7-ADF5-08C7FE0AFFFB}"/>
              </a:ext>
            </a:extLst>
          </p:cNvPr>
          <p:cNvSpPr/>
          <p:nvPr/>
        </p:nvSpPr>
        <p:spPr>
          <a:xfrm rot="2865154">
            <a:off x="2059403" y="1554260"/>
            <a:ext cx="908780" cy="880024"/>
          </a:xfrm>
          <a:prstGeom prst="arc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7CBD3BA-5542-46EA-B444-4B9ACFD09A71}"/>
              </a:ext>
            </a:extLst>
          </p:cNvPr>
          <p:cNvCxnSpPr>
            <a:cxnSpLocks/>
          </p:cNvCxnSpPr>
          <p:nvPr/>
        </p:nvCxnSpPr>
        <p:spPr>
          <a:xfrm>
            <a:off x="2824336" y="2431915"/>
            <a:ext cx="6212660" cy="2071991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c 11">
            <a:extLst>
              <a:ext uri="{FF2B5EF4-FFF2-40B4-BE49-F238E27FC236}">
                <a16:creationId xmlns:a16="http://schemas.microsoft.com/office/drawing/2014/main" id="{9167F926-0403-4B9F-9597-A1CA837FCF4C}"/>
              </a:ext>
            </a:extLst>
          </p:cNvPr>
          <p:cNvSpPr/>
          <p:nvPr/>
        </p:nvSpPr>
        <p:spPr>
          <a:xfrm>
            <a:off x="2030866" y="2644846"/>
            <a:ext cx="1586941" cy="1264394"/>
          </a:xfrm>
          <a:prstGeom prst="arc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859E902A-7D30-4882-8DDB-5B57D6D893A9}"/>
              </a:ext>
            </a:extLst>
          </p:cNvPr>
          <p:cNvSpPr/>
          <p:nvPr/>
        </p:nvSpPr>
        <p:spPr>
          <a:xfrm rot="11220918">
            <a:off x="6971309" y="2727960"/>
            <a:ext cx="2711134" cy="1323509"/>
          </a:xfrm>
          <a:prstGeom prst="arc">
            <a:avLst/>
          </a:prstGeom>
          <a:ln w="762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485E7CCF-A385-495D-95D0-621A8AB41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513" y="6232474"/>
            <a:ext cx="2053945" cy="822263"/>
          </a:xfrm>
          <a:prstGeom prst="rect">
            <a:avLst/>
          </a:prstGeom>
        </p:spPr>
      </p:pic>
      <p:sp>
        <p:nvSpPr>
          <p:cNvPr id="2" name="Arc 1">
            <a:extLst>
              <a:ext uri="{FF2B5EF4-FFF2-40B4-BE49-F238E27FC236}">
                <a16:creationId xmlns:a16="http://schemas.microsoft.com/office/drawing/2014/main" id="{22B17426-201B-7D9C-013C-3EDFD24BA65D}"/>
              </a:ext>
            </a:extLst>
          </p:cNvPr>
          <p:cNvSpPr/>
          <p:nvPr/>
        </p:nvSpPr>
        <p:spPr>
          <a:xfrm rot="5674243" flipV="1">
            <a:off x="4077484" y="2367503"/>
            <a:ext cx="2021876" cy="989200"/>
          </a:xfrm>
          <a:prstGeom prst="arc">
            <a:avLst>
              <a:gd name="adj1" fmla="val 18381140"/>
              <a:gd name="adj2" fmla="val 0"/>
            </a:avLst>
          </a:prstGeom>
          <a:ln w="762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2" grpId="0" animBg="1"/>
      <p:bldP spid="16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01F3FC2-0CA7-44E2-B365-0C1C19284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A28FB93-95A7-4FDC-8465-018F5B4D6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E040581-5351-4206-8622-1AB9B6F1B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85265A31-16F0-4D1B-8B59-46B4F1DD7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6D50067-72E5-4961-9777-1BD8CE44B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BD3CFE0-CBDC-4721-8819-C75F13CAF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A9197359-15E3-424D-9B32-5AC0E084B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723" y="6082561"/>
            <a:ext cx="2053945" cy="822263"/>
          </a:xfrm>
          <a:prstGeom prst="rect">
            <a:avLst/>
          </a:prstGeom>
        </p:spPr>
      </p:pic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9C598047-1D51-415E-9CE4-B5A8808FD4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3050662"/>
              </p:ext>
            </p:extLst>
          </p:nvPr>
        </p:nvGraphicFramePr>
        <p:xfrm>
          <a:off x="-648666" y="365214"/>
          <a:ext cx="7699674" cy="4726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154539B-0C13-49C1-9C68-E2F65C04B259}"/>
              </a:ext>
            </a:extLst>
          </p:cNvPr>
          <p:cNvSpPr txBox="1">
            <a:spLocks/>
          </p:cNvSpPr>
          <p:nvPr/>
        </p:nvSpPr>
        <p:spPr>
          <a:xfrm>
            <a:off x="7699674" y="565772"/>
            <a:ext cx="3200400" cy="306355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9900"/>
                </a:solidFill>
              </a:rPr>
              <a:t>Lead Agency = Caltrans </a:t>
            </a:r>
          </a:p>
          <a:p>
            <a:r>
              <a:rPr lang="en-US" dirty="0">
                <a:solidFill>
                  <a:srgbClr val="FF9900"/>
                </a:solidFill>
              </a:rPr>
              <a:t>Begin Environmental 2022</a:t>
            </a:r>
          </a:p>
          <a:p>
            <a:r>
              <a:rPr lang="en-US" dirty="0">
                <a:solidFill>
                  <a:srgbClr val="FF9900"/>
                </a:solidFill>
              </a:rPr>
              <a:t>End Design 2029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BF2D8B-9E23-4BB7-AE1E-1D49B0C78922}"/>
              </a:ext>
            </a:extLst>
          </p:cNvPr>
          <p:cNvSpPr txBox="1"/>
          <p:nvPr/>
        </p:nvSpPr>
        <p:spPr>
          <a:xfrm>
            <a:off x="7699674" y="3985343"/>
            <a:ext cx="42815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Cost: $150,000,000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A86E777-CBF9-4E28-ACCA-13FF84B11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5217543"/>
            <a:ext cx="8526780" cy="685930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101 Safety South County</a:t>
            </a:r>
          </a:p>
        </p:txBody>
      </p:sp>
    </p:spTree>
    <p:extLst>
      <p:ext uri="{BB962C8B-B14F-4D97-AF65-F5344CB8AC3E}">
        <p14:creationId xmlns:p14="http://schemas.microsoft.com/office/powerpoint/2010/main" val="471458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4916C-1330-487E-86C8-5F9E2733D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5599112-5765-4008-8F7C-EFEDCBA316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" t="22481" r="3272" b="11111"/>
          <a:stretch/>
        </p:blipFill>
        <p:spPr>
          <a:xfrm>
            <a:off x="1" y="0"/>
            <a:ext cx="12192000" cy="6859289"/>
          </a:xfr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7FAF19E-D352-4C71-95C0-B91FEF1EF0A0}"/>
              </a:ext>
            </a:extLst>
          </p:cNvPr>
          <p:cNvSpPr/>
          <p:nvPr/>
        </p:nvSpPr>
        <p:spPr>
          <a:xfrm>
            <a:off x="6217918" y="4771696"/>
            <a:ext cx="262759" cy="26275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1</a:t>
            </a:r>
            <a:endParaRPr lang="en-US" b="1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88C3230-3763-431C-8A73-FEDD831D8FCC}"/>
              </a:ext>
            </a:extLst>
          </p:cNvPr>
          <p:cNvSpPr/>
          <p:nvPr/>
        </p:nvSpPr>
        <p:spPr>
          <a:xfrm>
            <a:off x="6099152" y="1708652"/>
            <a:ext cx="262759" cy="26275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7</a:t>
            </a:r>
            <a:endParaRPr lang="en-US" b="1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46B56EA-35D5-4165-93A9-443C3D48E0CA}"/>
              </a:ext>
            </a:extLst>
          </p:cNvPr>
          <p:cNvSpPr/>
          <p:nvPr/>
        </p:nvSpPr>
        <p:spPr>
          <a:xfrm>
            <a:off x="6618362" y="2023963"/>
            <a:ext cx="262759" cy="26275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2</a:t>
            </a:r>
            <a:endParaRPr lang="en-US" b="1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7108BC-E631-4E61-9A4F-D71D90C55305}"/>
              </a:ext>
            </a:extLst>
          </p:cNvPr>
          <p:cNvSpPr/>
          <p:nvPr/>
        </p:nvSpPr>
        <p:spPr>
          <a:xfrm>
            <a:off x="9121929" y="4687614"/>
            <a:ext cx="262759" cy="26275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3</a:t>
            </a:r>
            <a:endParaRPr lang="en-US" b="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759BF9-17E5-4851-BA59-531E159C8B76}"/>
              </a:ext>
            </a:extLst>
          </p:cNvPr>
          <p:cNvSpPr/>
          <p:nvPr/>
        </p:nvSpPr>
        <p:spPr>
          <a:xfrm>
            <a:off x="6304103" y="3485874"/>
            <a:ext cx="262759" cy="26275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6</a:t>
            </a:r>
            <a:endParaRPr lang="en-US" b="1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AF91382-037D-44C2-9F76-8823454A910D}"/>
              </a:ext>
            </a:extLst>
          </p:cNvPr>
          <p:cNvSpPr/>
          <p:nvPr/>
        </p:nvSpPr>
        <p:spPr>
          <a:xfrm>
            <a:off x="3477872" y="4340773"/>
            <a:ext cx="262759" cy="26275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8</a:t>
            </a:r>
            <a:endParaRPr lang="en-US" b="1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20C59EE-27F9-4B61-8488-668C96F3C4D3}"/>
              </a:ext>
            </a:extLst>
          </p:cNvPr>
          <p:cNvSpPr/>
          <p:nvPr/>
        </p:nvSpPr>
        <p:spPr>
          <a:xfrm>
            <a:off x="5369735" y="3904186"/>
            <a:ext cx="262759" cy="262759"/>
          </a:xfrm>
          <a:prstGeom prst="ellips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5</a:t>
            </a:r>
            <a:endParaRPr lang="en-US" b="1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87289F2-FB85-4462-8039-38F3B232953B}"/>
              </a:ext>
            </a:extLst>
          </p:cNvPr>
          <p:cNvSpPr/>
          <p:nvPr/>
        </p:nvSpPr>
        <p:spPr>
          <a:xfrm>
            <a:off x="4739114" y="3904186"/>
            <a:ext cx="262759" cy="26275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4</a:t>
            </a:r>
            <a:endParaRPr lang="en-US" b="1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76BBB6-21AB-44D7-91A0-250E88D45BB2}"/>
              </a:ext>
            </a:extLst>
          </p:cNvPr>
          <p:cNvSpPr/>
          <p:nvPr/>
        </p:nvSpPr>
        <p:spPr>
          <a:xfrm>
            <a:off x="4609312" y="3755578"/>
            <a:ext cx="522362" cy="545816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EA00859-8400-42FE-AA86-B2A91AA6FB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378" y="6144758"/>
            <a:ext cx="1781621" cy="71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4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9A6FA8-F51C-3B8B-2FA4-786526E62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97" y="159012"/>
            <a:ext cx="5366430" cy="60605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E8B78E-4550-F985-EFBD-1E78EAB3C5E7}"/>
              </a:ext>
            </a:extLst>
          </p:cNvPr>
          <p:cNvSpPr txBox="1"/>
          <p:nvPr/>
        </p:nvSpPr>
        <p:spPr>
          <a:xfrm>
            <a:off x="5699051" y="3221665"/>
            <a:ext cx="642560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6-mile Bus Rapid Transit (BRT) route along Hwy 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Links Marina, Fort Ord, Seaside and Sand City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Beach Range Road extension and bike improvements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Monterey Branch Line acquired by TAMC in 2003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A362D6-B736-279F-3198-56C9E027F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035" y="159012"/>
            <a:ext cx="6176168" cy="223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47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614AEF-8A56-4D89-92E0-C917FD21C4A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399381" y="0"/>
            <a:ext cx="9393238" cy="6262688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3B65C8F5-F620-4585-87B9-AEFB80169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322" y="6215294"/>
            <a:ext cx="2053945" cy="82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33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9A6FA8-F51C-3B8B-2FA4-786526E62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97" y="159012"/>
            <a:ext cx="5366430" cy="606055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69CB09C-CD3E-25A8-91E2-D809ACD14244}"/>
              </a:ext>
            </a:extLst>
          </p:cNvPr>
          <p:cNvSpPr/>
          <p:nvPr/>
        </p:nvSpPr>
        <p:spPr>
          <a:xfrm>
            <a:off x="2190307" y="4125433"/>
            <a:ext cx="776177" cy="754911"/>
          </a:xfrm>
          <a:prstGeom prst="round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AA42D5-102A-5889-03A4-728F0084C379}"/>
              </a:ext>
            </a:extLst>
          </p:cNvPr>
          <p:cNvSpPr txBox="1"/>
          <p:nvPr/>
        </p:nvSpPr>
        <p:spPr>
          <a:xfrm>
            <a:off x="5847907" y="2169042"/>
            <a:ext cx="61962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Marina 5</a:t>
            </a:r>
            <a:r>
              <a:rPr lang="en-US" sz="4400" baseline="30000" dirty="0"/>
              <a:t>th</a:t>
            </a:r>
            <a:r>
              <a:rPr lang="en-US" sz="4400" dirty="0"/>
              <a:t> Street Station in Former Fort Ord</a:t>
            </a:r>
          </a:p>
        </p:txBody>
      </p:sp>
    </p:spTree>
    <p:extLst>
      <p:ext uri="{BB962C8B-B14F-4D97-AF65-F5344CB8AC3E}">
        <p14:creationId xmlns:p14="http://schemas.microsoft.com/office/powerpoint/2010/main" val="1022289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E351FF-7D6C-4B67-472F-FB54E8571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757" y="510363"/>
            <a:ext cx="8099784" cy="563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54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01F3FC2-0CA7-44E2-B365-0C1C19284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A28FB93-95A7-4FDC-8465-018F5B4D6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E040581-5351-4206-8622-1AB9B6F1B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85265A31-16F0-4D1B-8B59-46B4F1DD7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6D50067-72E5-4961-9777-1BD8CE44B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41352C-2B42-41EA-A99F-BC0FA1735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408315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/>
              <a:t>Measure X Revenue Allocation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BD3CFE0-CBDC-4721-8819-C75F13CAF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A9197359-15E3-424D-9B32-5AC0E084B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723" y="6082561"/>
            <a:ext cx="2053945" cy="82226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BFB8ABC-076E-436B-835C-1739E5B0F566}"/>
              </a:ext>
            </a:extLst>
          </p:cNvPr>
          <p:cNvGrpSpPr/>
          <p:nvPr/>
        </p:nvGrpSpPr>
        <p:grpSpPr>
          <a:xfrm>
            <a:off x="919036" y="-73432"/>
            <a:ext cx="5685692" cy="5262682"/>
            <a:chOff x="1840523" y="1289538"/>
            <a:chExt cx="5685692" cy="5262682"/>
          </a:xfrm>
        </p:grpSpPr>
        <p:graphicFrame>
          <p:nvGraphicFramePr>
            <p:cNvPr id="15" name="Chart 14">
              <a:extLst>
                <a:ext uri="{FF2B5EF4-FFF2-40B4-BE49-F238E27FC236}">
                  <a16:creationId xmlns:a16="http://schemas.microsoft.com/office/drawing/2014/main" id="{022C1AB5-74E4-4B3E-9647-BAB11CCADDB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094399433"/>
                </p:ext>
              </p:extLst>
            </p:nvPr>
          </p:nvGraphicFramePr>
          <p:xfrm>
            <a:off x="1840523" y="1289538"/>
            <a:ext cx="5685692" cy="526268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6" name="TextBox 1">
              <a:extLst>
                <a:ext uri="{FF2B5EF4-FFF2-40B4-BE49-F238E27FC236}">
                  <a16:creationId xmlns:a16="http://schemas.microsoft.com/office/drawing/2014/main" id="{4FA9B506-6CEB-4A15-8C94-F9CF532140C0}"/>
                </a:ext>
              </a:extLst>
            </p:cNvPr>
            <p:cNvSpPr txBox="1"/>
            <p:nvPr/>
          </p:nvSpPr>
          <p:spPr>
            <a:xfrm>
              <a:off x="4786110" y="1830275"/>
              <a:ext cx="1524000" cy="153021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>
                  <a:solidFill>
                    <a:schemeClr val="bg1"/>
                  </a:solidFill>
                </a:rPr>
                <a:t>Mobility for all</a:t>
              </a:r>
            </a:p>
            <a:p>
              <a:r>
                <a:rPr lang="en-US" sz="2400" b="1" dirty="0">
                  <a:solidFill>
                    <a:schemeClr val="bg1"/>
                  </a:solidFill>
                </a:rPr>
                <a:t>13%</a:t>
              </a:r>
            </a:p>
          </p:txBody>
        </p:sp>
        <p:sp>
          <p:nvSpPr>
            <p:cNvPr id="17" name="TextBox 1">
              <a:extLst>
                <a:ext uri="{FF2B5EF4-FFF2-40B4-BE49-F238E27FC236}">
                  <a16:creationId xmlns:a16="http://schemas.microsoft.com/office/drawing/2014/main" id="{1BCE1DC4-B8C5-4FF6-81FD-0932EAD8F7ED}"/>
                </a:ext>
              </a:extLst>
            </p:cNvPr>
            <p:cNvSpPr txBox="1"/>
            <p:nvPr/>
          </p:nvSpPr>
          <p:spPr>
            <a:xfrm>
              <a:off x="3163389" y="4213106"/>
              <a:ext cx="3434862" cy="1406770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Local Road Repairs </a:t>
              </a:r>
            </a:p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and Safety</a:t>
              </a:r>
            </a:p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60%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7EE80A-E974-45D5-A7E6-C8651C4D4A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036" y="36573"/>
            <a:ext cx="4256964" cy="383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24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9A6FA8-F51C-3B8B-2FA4-786526E62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97" y="159012"/>
            <a:ext cx="5366430" cy="606055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69CB09C-CD3E-25A8-91E2-D809ACD14244}"/>
              </a:ext>
            </a:extLst>
          </p:cNvPr>
          <p:cNvSpPr/>
          <p:nvPr/>
        </p:nvSpPr>
        <p:spPr>
          <a:xfrm>
            <a:off x="3434316" y="638430"/>
            <a:ext cx="776177" cy="754911"/>
          </a:xfrm>
          <a:prstGeom prst="round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AA42D5-102A-5889-03A4-728F0084C379}"/>
              </a:ext>
            </a:extLst>
          </p:cNvPr>
          <p:cNvSpPr txBox="1"/>
          <p:nvPr/>
        </p:nvSpPr>
        <p:spPr>
          <a:xfrm>
            <a:off x="5847907" y="2169042"/>
            <a:ext cx="61962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Northern Project Extents in Marina</a:t>
            </a:r>
          </a:p>
        </p:txBody>
      </p:sp>
    </p:spTree>
    <p:extLst>
      <p:ext uri="{BB962C8B-B14F-4D97-AF65-F5344CB8AC3E}">
        <p14:creationId xmlns:p14="http://schemas.microsoft.com/office/powerpoint/2010/main" val="423563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6D31FB-FEBA-6380-3C3D-FA09C5359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18" y="457200"/>
            <a:ext cx="11032964" cy="507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078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9A6FA8-F51C-3B8B-2FA4-786526E62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97" y="159012"/>
            <a:ext cx="5366430" cy="606055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69CB09C-CD3E-25A8-91E2-D809ACD14244}"/>
              </a:ext>
            </a:extLst>
          </p:cNvPr>
          <p:cNvSpPr/>
          <p:nvPr/>
        </p:nvSpPr>
        <p:spPr>
          <a:xfrm>
            <a:off x="1052623" y="5464659"/>
            <a:ext cx="776177" cy="754911"/>
          </a:xfrm>
          <a:prstGeom prst="round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AA42D5-102A-5889-03A4-728F0084C379}"/>
              </a:ext>
            </a:extLst>
          </p:cNvPr>
          <p:cNvSpPr txBox="1"/>
          <p:nvPr/>
        </p:nvSpPr>
        <p:spPr>
          <a:xfrm>
            <a:off x="5847907" y="2169042"/>
            <a:ext cx="61962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Southern Project Extents in Sand City</a:t>
            </a:r>
          </a:p>
        </p:txBody>
      </p:sp>
    </p:spTree>
    <p:extLst>
      <p:ext uri="{BB962C8B-B14F-4D97-AF65-F5344CB8AC3E}">
        <p14:creationId xmlns:p14="http://schemas.microsoft.com/office/powerpoint/2010/main" val="2091606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3B65C8F5-F620-4585-87B9-AEFB80169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322" y="6215294"/>
            <a:ext cx="2053945" cy="8222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AFA7E4-61B3-4F2C-9711-DD813383C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362" y="0"/>
            <a:ext cx="8623275" cy="618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251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01F3FC2-0CA7-44E2-B365-0C1C19284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A28FB93-95A7-4FDC-8465-018F5B4D6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E040581-5351-4206-8622-1AB9B6F1B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85265A31-16F0-4D1B-8B59-46B4F1DD7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6D50067-72E5-4961-9777-1BD8CE44B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BD3CFE0-CBDC-4721-8819-C75F13CAF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A9197359-15E3-424D-9B32-5AC0E084B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723" y="6082561"/>
            <a:ext cx="2053945" cy="822263"/>
          </a:xfrm>
          <a:prstGeom prst="rect">
            <a:avLst/>
          </a:prstGeom>
        </p:spPr>
      </p:pic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F96319BD-D86F-4858-BF6C-A5F97AB9EB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6614820"/>
              </p:ext>
            </p:extLst>
          </p:nvPr>
        </p:nvGraphicFramePr>
        <p:xfrm>
          <a:off x="3175" y="64008"/>
          <a:ext cx="6797675" cy="4795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6A903E1-1823-4700-8B64-61AEB7F6472F}"/>
              </a:ext>
            </a:extLst>
          </p:cNvPr>
          <p:cNvSpPr txBox="1"/>
          <p:nvPr/>
        </p:nvSpPr>
        <p:spPr>
          <a:xfrm>
            <a:off x="7555229" y="3996126"/>
            <a:ext cx="42815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Total: $55,769,000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A9363CEC-8675-4B97-AE72-F544EAFAA9D1}"/>
              </a:ext>
            </a:extLst>
          </p:cNvPr>
          <p:cNvSpPr txBox="1">
            <a:spLocks/>
          </p:cNvSpPr>
          <p:nvPr/>
        </p:nvSpPr>
        <p:spPr>
          <a:xfrm>
            <a:off x="7555229" y="430130"/>
            <a:ext cx="3200400" cy="306355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9900"/>
                </a:solidFill>
              </a:rPr>
              <a:t>Lead Agency = MST</a:t>
            </a:r>
          </a:p>
          <a:p>
            <a:r>
              <a:rPr lang="en-US" dirty="0">
                <a:solidFill>
                  <a:srgbClr val="FF9900"/>
                </a:solidFill>
              </a:rPr>
              <a:t>Complete Design 2022</a:t>
            </a:r>
          </a:p>
          <a:p>
            <a:r>
              <a:rPr lang="en-US" dirty="0">
                <a:solidFill>
                  <a:srgbClr val="FF9900"/>
                </a:solidFill>
              </a:rPr>
              <a:t>Begin Construction 2023</a:t>
            </a:r>
          </a:p>
          <a:p>
            <a:endParaRPr lang="en-US" sz="1800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19DADD1-A4E5-4EDB-AA48-942D0960D39C}"/>
              </a:ext>
            </a:extLst>
          </p:cNvPr>
          <p:cNvSpPr txBox="1">
            <a:spLocks/>
          </p:cNvSpPr>
          <p:nvPr/>
        </p:nvSpPr>
        <p:spPr>
          <a:xfrm>
            <a:off x="340424" y="4973839"/>
            <a:ext cx="7214805" cy="7166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Hwy 1 Rapid Bus Corridor (SURF!)</a:t>
            </a:r>
          </a:p>
        </p:txBody>
      </p:sp>
    </p:spTree>
    <p:extLst>
      <p:ext uri="{BB962C8B-B14F-4D97-AF65-F5344CB8AC3E}">
        <p14:creationId xmlns:p14="http://schemas.microsoft.com/office/powerpoint/2010/main" val="5337479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4916C-1330-487E-86C8-5F9E2733D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5599112-5765-4008-8F7C-EFEDCBA316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" t="22481" r="3272" b="11111"/>
          <a:stretch/>
        </p:blipFill>
        <p:spPr>
          <a:xfrm>
            <a:off x="1" y="0"/>
            <a:ext cx="12192000" cy="6859289"/>
          </a:xfr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7FAF19E-D352-4C71-95C0-B91FEF1EF0A0}"/>
              </a:ext>
            </a:extLst>
          </p:cNvPr>
          <p:cNvSpPr/>
          <p:nvPr/>
        </p:nvSpPr>
        <p:spPr>
          <a:xfrm>
            <a:off x="6217918" y="4771696"/>
            <a:ext cx="262759" cy="26275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1</a:t>
            </a:r>
            <a:endParaRPr lang="en-US" b="1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88C3230-3763-431C-8A73-FEDD831D8FCC}"/>
              </a:ext>
            </a:extLst>
          </p:cNvPr>
          <p:cNvSpPr/>
          <p:nvPr/>
        </p:nvSpPr>
        <p:spPr>
          <a:xfrm>
            <a:off x="6099152" y="1708652"/>
            <a:ext cx="262759" cy="26275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7</a:t>
            </a:r>
            <a:endParaRPr lang="en-US" b="1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46B56EA-35D5-4165-93A9-443C3D48E0CA}"/>
              </a:ext>
            </a:extLst>
          </p:cNvPr>
          <p:cNvSpPr/>
          <p:nvPr/>
        </p:nvSpPr>
        <p:spPr>
          <a:xfrm>
            <a:off x="6618362" y="2023963"/>
            <a:ext cx="262759" cy="26275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2</a:t>
            </a:r>
            <a:endParaRPr lang="en-US" b="1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7108BC-E631-4E61-9A4F-D71D90C55305}"/>
              </a:ext>
            </a:extLst>
          </p:cNvPr>
          <p:cNvSpPr/>
          <p:nvPr/>
        </p:nvSpPr>
        <p:spPr>
          <a:xfrm>
            <a:off x="9121929" y="4687614"/>
            <a:ext cx="262759" cy="26275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3</a:t>
            </a:r>
            <a:endParaRPr lang="en-US" b="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759BF9-17E5-4851-BA59-531E159C8B76}"/>
              </a:ext>
            </a:extLst>
          </p:cNvPr>
          <p:cNvSpPr/>
          <p:nvPr/>
        </p:nvSpPr>
        <p:spPr>
          <a:xfrm>
            <a:off x="6304103" y="3485874"/>
            <a:ext cx="262759" cy="26275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6</a:t>
            </a:r>
            <a:endParaRPr lang="en-US" b="1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AF91382-037D-44C2-9F76-8823454A910D}"/>
              </a:ext>
            </a:extLst>
          </p:cNvPr>
          <p:cNvSpPr/>
          <p:nvPr/>
        </p:nvSpPr>
        <p:spPr>
          <a:xfrm>
            <a:off x="3477872" y="4340773"/>
            <a:ext cx="262759" cy="26275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8</a:t>
            </a:r>
            <a:endParaRPr lang="en-US" b="1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20C59EE-27F9-4B61-8488-668C96F3C4D3}"/>
              </a:ext>
            </a:extLst>
          </p:cNvPr>
          <p:cNvSpPr/>
          <p:nvPr/>
        </p:nvSpPr>
        <p:spPr>
          <a:xfrm>
            <a:off x="5369735" y="3904186"/>
            <a:ext cx="262759" cy="262759"/>
          </a:xfrm>
          <a:prstGeom prst="ellips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5</a:t>
            </a:r>
            <a:endParaRPr lang="en-US" b="1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87289F2-FB85-4462-8039-38F3B232953B}"/>
              </a:ext>
            </a:extLst>
          </p:cNvPr>
          <p:cNvSpPr/>
          <p:nvPr/>
        </p:nvSpPr>
        <p:spPr>
          <a:xfrm>
            <a:off x="4739114" y="3904186"/>
            <a:ext cx="262759" cy="26275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4</a:t>
            </a:r>
            <a:endParaRPr lang="en-US" b="1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76BBB6-21AB-44D7-91A0-250E88D45BB2}"/>
              </a:ext>
            </a:extLst>
          </p:cNvPr>
          <p:cNvSpPr/>
          <p:nvPr/>
        </p:nvSpPr>
        <p:spPr>
          <a:xfrm>
            <a:off x="3348070" y="4166945"/>
            <a:ext cx="522362" cy="545816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EA00859-8400-42FE-AA86-B2A91AA6FB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378" y="6144758"/>
            <a:ext cx="1781621" cy="71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6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5BD64-24CF-D64E-5D5D-2578CA9FD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Pacific Grove SR 68 Project:</a:t>
            </a:r>
            <a:br>
              <a:rPr lang="en-US" dirty="0"/>
            </a:br>
            <a:r>
              <a:rPr lang="en-US" dirty="0"/>
              <a:t>Sunset Dr., Cedar St., and Congress Ave.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AF7382-2A9A-A3CC-CE1F-9F3E230E08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920" y="1945263"/>
            <a:ext cx="4926418" cy="407782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21D186-01A3-63F7-5CF4-E9B40D56F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849" y="1945263"/>
            <a:ext cx="6917231" cy="407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695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4916C-1330-487E-86C8-5F9E2733D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5599112-5765-4008-8F7C-EFEDCBA316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" t="22481" r="3272" b="11111"/>
          <a:stretch/>
        </p:blipFill>
        <p:spPr>
          <a:xfrm>
            <a:off x="1" y="0"/>
            <a:ext cx="12192000" cy="6859289"/>
          </a:xfr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7FAF19E-D352-4C71-95C0-B91FEF1EF0A0}"/>
              </a:ext>
            </a:extLst>
          </p:cNvPr>
          <p:cNvSpPr/>
          <p:nvPr/>
        </p:nvSpPr>
        <p:spPr>
          <a:xfrm>
            <a:off x="6217918" y="4771696"/>
            <a:ext cx="262759" cy="26275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1</a:t>
            </a:r>
            <a:endParaRPr lang="en-US" b="1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88C3230-3763-431C-8A73-FEDD831D8FCC}"/>
              </a:ext>
            </a:extLst>
          </p:cNvPr>
          <p:cNvSpPr/>
          <p:nvPr/>
        </p:nvSpPr>
        <p:spPr>
          <a:xfrm>
            <a:off x="6099152" y="1708652"/>
            <a:ext cx="262759" cy="26275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7</a:t>
            </a:r>
            <a:endParaRPr lang="en-US" b="1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46B56EA-35D5-4165-93A9-443C3D48E0CA}"/>
              </a:ext>
            </a:extLst>
          </p:cNvPr>
          <p:cNvSpPr/>
          <p:nvPr/>
        </p:nvSpPr>
        <p:spPr>
          <a:xfrm>
            <a:off x="6618362" y="2023963"/>
            <a:ext cx="262759" cy="26275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2</a:t>
            </a:r>
            <a:endParaRPr lang="en-US" b="1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7108BC-E631-4E61-9A4F-D71D90C55305}"/>
              </a:ext>
            </a:extLst>
          </p:cNvPr>
          <p:cNvSpPr/>
          <p:nvPr/>
        </p:nvSpPr>
        <p:spPr>
          <a:xfrm>
            <a:off x="9121929" y="4687614"/>
            <a:ext cx="262759" cy="26275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3</a:t>
            </a:r>
            <a:endParaRPr lang="en-US" b="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759BF9-17E5-4851-BA59-531E159C8B76}"/>
              </a:ext>
            </a:extLst>
          </p:cNvPr>
          <p:cNvSpPr/>
          <p:nvPr/>
        </p:nvSpPr>
        <p:spPr>
          <a:xfrm>
            <a:off x="6304103" y="3485874"/>
            <a:ext cx="262759" cy="26275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6</a:t>
            </a:r>
            <a:endParaRPr lang="en-US" b="1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AF91382-037D-44C2-9F76-8823454A910D}"/>
              </a:ext>
            </a:extLst>
          </p:cNvPr>
          <p:cNvSpPr/>
          <p:nvPr/>
        </p:nvSpPr>
        <p:spPr>
          <a:xfrm>
            <a:off x="3477872" y="4340773"/>
            <a:ext cx="262759" cy="26275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8</a:t>
            </a:r>
            <a:endParaRPr lang="en-US" b="1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20C59EE-27F9-4B61-8488-668C96F3C4D3}"/>
              </a:ext>
            </a:extLst>
          </p:cNvPr>
          <p:cNvSpPr/>
          <p:nvPr/>
        </p:nvSpPr>
        <p:spPr>
          <a:xfrm>
            <a:off x="5369735" y="3904186"/>
            <a:ext cx="262759" cy="262759"/>
          </a:xfrm>
          <a:prstGeom prst="ellips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5</a:t>
            </a:r>
            <a:endParaRPr lang="en-US" b="1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87289F2-FB85-4462-8039-38F3B232953B}"/>
              </a:ext>
            </a:extLst>
          </p:cNvPr>
          <p:cNvSpPr/>
          <p:nvPr/>
        </p:nvSpPr>
        <p:spPr>
          <a:xfrm>
            <a:off x="4739114" y="3904186"/>
            <a:ext cx="262759" cy="26275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4</a:t>
            </a:r>
            <a:endParaRPr lang="en-US" b="1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76BBB6-21AB-44D7-91A0-250E88D45BB2}"/>
              </a:ext>
            </a:extLst>
          </p:cNvPr>
          <p:cNvSpPr/>
          <p:nvPr/>
        </p:nvSpPr>
        <p:spPr>
          <a:xfrm>
            <a:off x="6082704" y="4630167"/>
            <a:ext cx="522362" cy="545816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DE354B-CAD7-4B4E-8CA7-C773CA4E37A6}"/>
              </a:ext>
            </a:extLst>
          </p:cNvPr>
          <p:cNvSpPr/>
          <p:nvPr/>
        </p:nvSpPr>
        <p:spPr>
          <a:xfrm>
            <a:off x="4609312" y="3762657"/>
            <a:ext cx="522362" cy="545816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65116E-0E4B-452D-BEB8-B57D105B65D5}"/>
              </a:ext>
            </a:extLst>
          </p:cNvPr>
          <p:cNvSpPr/>
          <p:nvPr/>
        </p:nvSpPr>
        <p:spPr>
          <a:xfrm>
            <a:off x="6488560" y="1878889"/>
            <a:ext cx="522362" cy="545816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B4AC5E1-204B-45C5-9B50-F553C62A9AA0}"/>
              </a:ext>
            </a:extLst>
          </p:cNvPr>
          <p:cNvSpPr/>
          <p:nvPr/>
        </p:nvSpPr>
        <p:spPr>
          <a:xfrm>
            <a:off x="8992127" y="4546085"/>
            <a:ext cx="522362" cy="545816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EA00859-8400-42FE-AA86-B2A91AA6FB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378" y="6144758"/>
            <a:ext cx="1781621" cy="7132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D9B04B-36B1-4811-AF12-1BD2CF359E14}"/>
              </a:ext>
            </a:extLst>
          </p:cNvPr>
          <p:cNvSpPr txBox="1"/>
          <p:nvPr/>
        </p:nvSpPr>
        <p:spPr>
          <a:xfrm>
            <a:off x="657922" y="1971411"/>
            <a:ext cx="40811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Questions?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DF3DCB-00F5-4EA6-7C9A-A1997BAAEDA9}"/>
              </a:ext>
            </a:extLst>
          </p:cNvPr>
          <p:cNvSpPr/>
          <p:nvPr/>
        </p:nvSpPr>
        <p:spPr>
          <a:xfrm>
            <a:off x="3348070" y="4199244"/>
            <a:ext cx="522362" cy="545816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92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4916C-1330-487E-86C8-5F9E2733D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5599112-5765-4008-8F7C-EFEDCBA316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" t="22481" r="3272" b="11111"/>
          <a:stretch/>
        </p:blipFill>
        <p:spPr>
          <a:xfrm>
            <a:off x="1" y="0"/>
            <a:ext cx="12192000" cy="6859289"/>
          </a:xfr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7FAF19E-D352-4C71-95C0-B91FEF1EF0A0}"/>
              </a:ext>
            </a:extLst>
          </p:cNvPr>
          <p:cNvSpPr/>
          <p:nvPr/>
        </p:nvSpPr>
        <p:spPr>
          <a:xfrm>
            <a:off x="6217918" y="4771696"/>
            <a:ext cx="262759" cy="26275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1</a:t>
            </a:r>
            <a:endParaRPr lang="en-US" b="1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88C3230-3763-431C-8A73-FEDD831D8FCC}"/>
              </a:ext>
            </a:extLst>
          </p:cNvPr>
          <p:cNvSpPr/>
          <p:nvPr/>
        </p:nvSpPr>
        <p:spPr>
          <a:xfrm>
            <a:off x="6099152" y="1708652"/>
            <a:ext cx="262759" cy="26275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7</a:t>
            </a:r>
            <a:endParaRPr lang="en-US" b="1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46B56EA-35D5-4165-93A9-443C3D48E0CA}"/>
              </a:ext>
            </a:extLst>
          </p:cNvPr>
          <p:cNvSpPr/>
          <p:nvPr/>
        </p:nvSpPr>
        <p:spPr>
          <a:xfrm>
            <a:off x="6618362" y="2023963"/>
            <a:ext cx="262759" cy="26275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2</a:t>
            </a:r>
            <a:endParaRPr lang="en-US" b="1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7108BC-E631-4E61-9A4F-D71D90C55305}"/>
              </a:ext>
            </a:extLst>
          </p:cNvPr>
          <p:cNvSpPr/>
          <p:nvPr/>
        </p:nvSpPr>
        <p:spPr>
          <a:xfrm>
            <a:off x="9121929" y="4687614"/>
            <a:ext cx="262759" cy="26275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3</a:t>
            </a:r>
            <a:endParaRPr lang="en-US" b="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759BF9-17E5-4851-BA59-531E159C8B76}"/>
              </a:ext>
            </a:extLst>
          </p:cNvPr>
          <p:cNvSpPr/>
          <p:nvPr/>
        </p:nvSpPr>
        <p:spPr>
          <a:xfrm>
            <a:off x="6304103" y="3485874"/>
            <a:ext cx="262759" cy="26275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6</a:t>
            </a:r>
            <a:endParaRPr lang="en-US" b="1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AF91382-037D-44C2-9F76-8823454A910D}"/>
              </a:ext>
            </a:extLst>
          </p:cNvPr>
          <p:cNvSpPr/>
          <p:nvPr/>
        </p:nvSpPr>
        <p:spPr>
          <a:xfrm>
            <a:off x="3477872" y="4340773"/>
            <a:ext cx="262759" cy="26275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8</a:t>
            </a:r>
            <a:endParaRPr lang="en-US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20C59EE-27F9-4B61-8488-668C96F3C4D3}"/>
              </a:ext>
            </a:extLst>
          </p:cNvPr>
          <p:cNvSpPr/>
          <p:nvPr/>
        </p:nvSpPr>
        <p:spPr>
          <a:xfrm>
            <a:off x="5369735" y="3904186"/>
            <a:ext cx="262759" cy="262759"/>
          </a:xfrm>
          <a:prstGeom prst="ellips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5</a:t>
            </a:r>
            <a:endParaRPr lang="en-US" b="1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87289F2-FB85-4462-8039-38F3B232953B}"/>
              </a:ext>
            </a:extLst>
          </p:cNvPr>
          <p:cNvSpPr/>
          <p:nvPr/>
        </p:nvSpPr>
        <p:spPr>
          <a:xfrm>
            <a:off x="4739114" y="3904186"/>
            <a:ext cx="262759" cy="26275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4</a:t>
            </a:r>
            <a:endParaRPr lang="en-US" b="1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76BBB6-21AB-44D7-91A0-250E88D45BB2}"/>
              </a:ext>
            </a:extLst>
          </p:cNvPr>
          <p:cNvSpPr/>
          <p:nvPr/>
        </p:nvSpPr>
        <p:spPr>
          <a:xfrm>
            <a:off x="6082704" y="4630167"/>
            <a:ext cx="522362" cy="545816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DE354B-CAD7-4B4E-8CA7-C773CA4E37A6}"/>
              </a:ext>
            </a:extLst>
          </p:cNvPr>
          <p:cNvSpPr/>
          <p:nvPr/>
        </p:nvSpPr>
        <p:spPr>
          <a:xfrm>
            <a:off x="4609312" y="3762657"/>
            <a:ext cx="522362" cy="545816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65116E-0E4B-452D-BEB8-B57D105B65D5}"/>
              </a:ext>
            </a:extLst>
          </p:cNvPr>
          <p:cNvSpPr/>
          <p:nvPr/>
        </p:nvSpPr>
        <p:spPr>
          <a:xfrm>
            <a:off x="6488560" y="1878889"/>
            <a:ext cx="522362" cy="545816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B4AC5E1-204B-45C5-9B50-F553C62A9AA0}"/>
              </a:ext>
            </a:extLst>
          </p:cNvPr>
          <p:cNvSpPr/>
          <p:nvPr/>
        </p:nvSpPr>
        <p:spPr>
          <a:xfrm>
            <a:off x="8992127" y="4546085"/>
            <a:ext cx="522362" cy="545816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EA00859-8400-42FE-AA86-B2A91AA6FB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378" y="6144758"/>
            <a:ext cx="1781621" cy="7132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533CC3A-9F46-F134-3C18-464A4C583E7C}"/>
              </a:ext>
            </a:extLst>
          </p:cNvPr>
          <p:cNvSpPr/>
          <p:nvPr/>
        </p:nvSpPr>
        <p:spPr>
          <a:xfrm>
            <a:off x="3369463" y="4175505"/>
            <a:ext cx="522362" cy="545816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44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4916C-1330-487E-86C8-5F9E2733D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5599112-5765-4008-8F7C-EFEDCBA316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" t="22481" r="3272" b="11111"/>
          <a:stretch/>
        </p:blipFill>
        <p:spPr>
          <a:xfrm>
            <a:off x="1" y="0"/>
            <a:ext cx="12192000" cy="6859289"/>
          </a:xfr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7FAF19E-D352-4C71-95C0-B91FEF1EF0A0}"/>
              </a:ext>
            </a:extLst>
          </p:cNvPr>
          <p:cNvSpPr/>
          <p:nvPr/>
        </p:nvSpPr>
        <p:spPr>
          <a:xfrm>
            <a:off x="6217918" y="4771696"/>
            <a:ext cx="262759" cy="26275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1</a:t>
            </a:r>
            <a:endParaRPr lang="en-US" b="1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88C3230-3763-431C-8A73-FEDD831D8FCC}"/>
              </a:ext>
            </a:extLst>
          </p:cNvPr>
          <p:cNvSpPr/>
          <p:nvPr/>
        </p:nvSpPr>
        <p:spPr>
          <a:xfrm>
            <a:off x="6099152" y="1708652"/>
            <a:ext cx="262759" cy="26275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7</a:t>
            </a:r>
            <a:endParaRPr lang="en-US" b="1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46B56EA-35D5-4165-93A9-443C3D48E0CA}"/>
              </a:ext>
            </a:extLst>
          </p:cNvPr>
          <p:cNvSpPr/>
          <p:nvPr/>
        </p:nvSpPr>
        <p:spPr>
          <a:xfrm>
            <a:off x="6618362" y="2023963"/>
            <a:ext cx="262759" cy="26275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2</a:t>
            </a:r>
            <a:endParaRPr lang="en-US" b="1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7108BC-E631-4E61-9A4F-D71D90C55305}"/>
              </a:ext>
            </a:extLst>
          </p:cNvPr>
          <p:cNvSpPr/>
          <p:nvPr/>
        </p:nvSpPr>
        <p:spPr>
          <a:xfrm>
            <a:off x="9121929" y="4687614"/>
            <a:ext cx="262759" cy="26275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3</a:t>
            </a:r>
            <a:endParaRPr lang="en-US" b="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759BF9-17E5-4851-BA59-531E159C8B76}"/>
              </a:ext>
            </a:extLst>
          </p:cNvPr>
          <p:cNvSpPr/>
          <p:nvPr/>
        </p:nvSpPr>
        <p:spPr>
          <a:xfrm>
            <a:off x="6304103" y="3485874"/>
            <a:ext cx="262759" cy="26275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6</a:t>
            </a:r>
            <a:endParaRPr lang="en-US" b="1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AF91382-037D-44C2-9F76-8823454A910D}"/>
              </a:ext>
            </a:extLst>
          </p:cNvPr>
          <p:cNvSpPr/>
          <p:nvPr/>
        </p:nvSpPr>
        <p:spPr>
          <a:xfrm>
            <a:off x="3477872" y="4340773"/>
            <a:ext cx="262759" cy="26275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8</a:t>
            </a:r>
            <a:endParaRPr lang="en-US" b="1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20C59EE-27F9-4B61-8488-668C96F3C4D3}"/>
              </a:ext>
            </a:extLst>
          </p:cNvPr>
          <p:cNvSpPr/>
          <p:nvPr/>
        </p:nvSpPr>
        <p:spPr>
          <a:xfrm>
            <a:off x="5369735" y="3904186"/>
            <a:ext cx="262759" cy="262759"/>
          </a:xfrm>
          <a:prstGeom prst="ellips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5</a:t>
            </a:r>
            <a:endParaRPr lang="en-US" b="1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87289F2-FB85-4462-8039-38F3B232953B}"/>
              </a:ext>
            </a:extLst>
          </p:cNvPr>
          <p:cNvSpPr/>
          <p:nvPr/>
        </p:nvSpPr>
        <p:spPr>
          <a:xfrm>
            <a:off x="4739114" y="3904186"/>
            <a:ext cx="262759" cy="26275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4</a:t>
            </a:r>
            <a:endParaRPr lang="en-US" b="1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76BBB6-21AB-44D7-91A0-250E88D45BB2}"/>
              </a:ext>
            </a:extLst>
          </p:cNvPr>
          <p:cNvSpPr/>
          <p:nvPr/>
        </p:nvSpPr>
        <p:spPr>
          <a:xfrm>
            <a:off x="6082704" y="4630167"/>
            <a:ext cx="522362" cy="545816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EA00859-8400-42FE-AA86-B2A91AA6FB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378" y="6144758"/>
            <a:ext cx="1781621" cy="71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6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FF9D8EF8-7A6E-473D-95E9-79A4ADBA9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0"/>
            <a:ext cx="9093200" cy="6300788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1078F3D0-9951-4D74-AFBF-3DC24F7A7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055" y="6241794"/>
            <a:ext cx="2053945" cy="72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06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01F3FC2-0CA7-44E2-B365-0C1C19284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A28FB93-95A7-4FDC-8465-018F5B4D6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E040581-5351-4206-8622-1AB9B6F1B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85265A31-16F0-4D1B-8B59-46B4F1DD7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6D50067-72E5-4961-9777-1BD8CE44B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BD3CFE0-CBDC-4721-8819-C75F13CAF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A9197359-15E3-424D-9B32-5AC0E084B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723" y="6082561"/>
            <a:ext cx="2053945" cy="822263"/>
          </a:xfrm>
          <a:prstGeom prst="rect">
            <a:avLst/>
          </a:prstGeom>
        </p:spPr>
      </p:pic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05CB1CBC-E60A-45D3-AF5E-BC0F0E0744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7995914"/>
              </p:ext>
            </p:extLst>
          </p:nvPr>
        </p:nvGraphicFramePr>
        <p:xfrm>
          <a:off x="245327" y="-156116"/>
          <a:ext cx="7283090" cy="4970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Title 1">
            <a:extLst>
              <a:ext uri="{FF2B5EF4-FFF2-40B4-BE49-F238E27FC236}">
                <a16:creationId xmlns:a16="http://schemas.microsoft.com/office/drawing/2014/main" id="{541E13CC-1010-4B58-94DE-8DF4E1B46347}"/>
              </a:ext>
            </a:extLst>
          </p:cNvPr>
          <p:cNvSpPr txBox="1">
            <a:spLocks/>
          </p:cNvSpPr>
          <p:nvPr/>
        </p:nvSpPr>
        <p:spPr>
          <a:xfrm>
            <a:off x="245327" y="5126286"/>
            <a:ext cx="8534498" cy="7820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SR 68 Safety &amp; Traffic Flow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0763A49E-3CF1-42D7-82FD-77E483C7BFC5}"/>
              </a:ext>
            </a:extLst>
          </p:cNvPr>
          <p:cNvSpPr txBox="1">
            <a:spLocks/>
          </p:cNvSpPr>
          <p:nvPr/>
        </p:nvSpPr>
        <p:spPr>
          <a:xfrm>
            <a:off x="7957680" y="556174"/>
            <a:ext cx="3803515" cy="189691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9900"/>
                </a:solidFill>
              </a:rPr>
              <a:t>Lead Agency = Caltrans</a:t>
            </a:r>
          </a:p>
          <a:p>
            <a:r>
              <a:rPr lang="en-US" dirty="0">
                <a:solidFill>
                  <a:srgbClr val="FF9900"/>
                </a:solidFill>
              </a:rPr>
              <a:t>Environmental: Summer 2024</a:t>
            </a:r>
          </a:p>
          <a:p>
            <a:r>
              <a:rPr lang="en-US" dirty="0">
                <a:solidFill>
                  <a:srgbClr val="FF9900"/>
                </a:solidFill>
              </a:rPr>
              <a:t>Design &amp; Permitting: Winter 2026</a:t>
            </a:r>
          </a:p>
          <a:p>
            <a:r>
              <a:rPr lang="en-US" dirty="0">
                <a:solidFill>
                  <a:srgbClr val="FF9900"/>
                </a:solidFill>
              </a:rPr>
              <a:t>Begin Construction: Summer 2027</a:t>
            </a: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DB27C2E5-AEEF-49FD-85FA-CDF192B03E46}"/>
              </a:ext>
            </a:extLst>
          </p:cNvPr>
          <p:cNvSpPr txBox="1"/>
          <p:nvPr/>
        </p:nvSpPr>
        <p:spPr>
          <a:xfrm>
            <a:off x="7957680" y="4082309"/>
            <a:ext cx="40932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/>
              <a:t>Cost: $260,000,000</a:t>
            </a:r>
          </a:p>
        </p:txBody>
      </p:sp>
    </p:spTree>
    <p:extLst>
      <p:ext uri="{BB962C8B-B14F-4D97-AF65-F5344CB8AC3E}">
        <p14:creationId xmlns:p14="http://schemas.microsoft.com/office/powerpoint/2010/main" val="1782206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4916C-1330-487E-86C8-5F9E2733D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5599112-5765-4008-8F7C-EFEDCBA316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" t="22481" r="3272" b="11111"/>
          <a:stretch/>
        </p:blipFill>
        <p:spPr>
          <a:xfrm>
            <a:off x="1" y="0"/>
            <a:ext cx="12192000" cy="6859289"/>
          </a:xfr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7FAF19E-D352-4C71-95C0-B91FEF1EF0A0}"/>
              </a:ext>
            </a:extLst>
          </p:cNvPr>
          <p:cNvSpPr/>
          <p:nvPr/>
        </p:nvSpPr>
        <p:spPr>
          <a:xfrm>
            <a:off x="6217918" y="4771696"/>
            <a:ext cx="262759" cy="26275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1</a:t>
            </a:r>
            <a:endParaRPr lang="en-US" b="1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88C3230-3763-431C-8A73-FEDD831D8FCC}"/>
              </a:ext>
            </a:extLst>
          </p:cNvPr>
          <p:cNvSpPr/>
          <p:nvPr/>
        </p:nvSpPr>
        <p:spPr>
          <a:xfrm>
            <a:off x="6099152" y="1708652"/>
            <a:ext cx="262759" cy="26275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7</a:t>
            </a:r>
            <a:endParaRPr lang="en-US" b="1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46B56EA-35D5-4165-93A9-443C3D48E0CA}"/>
              </a:ext>
            </a:extLst>
          </p:cNvPr>
          <p:cNvSpPr/>
          <p:nvPr/>
        </p:nvSpPr>
        <p:spPr>
          <a:xfrm>
            <a:off x="6618362" y="2023963"/>
            <a:ext cx="262759" cy="26275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2</a:t>
            </a:r>
            <a:endParaRPr lang="en-US" b="1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7108BC-E631-4E61-9A4F-D71D90C55305}"/>
              </a:ext>
            </a:extLst>
          </p:cNvPr>
          <p:cNvSpPr/>
          <p:nvPr/>
        </p:nvSpPr>
        <p:spPr>
          <a:xfrm>
            <a:off x="9121929" y="4687614"/>
            <a:ext cx="262759" cy="26275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3</a:t>
            </a:r>
            <a:endParaRPr lang="en-US" b="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759BF9-17E5-4851-BA59-531E159C8B76}"/>
              </a:ext>
            </a:extLst>
          </p:cNvPr>
          <p:cNvSpPr/>
          <p:nvPr/>
        </p:nvSpPr>
        <p:spPr>
          <a:xfrm>
            <a:off x="6304103" y="3485874"/>
            <a:ext cx="262759" cy="26275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6</a:t>
            </a:r>
            <a:endParaRPr lang="en-US" b="1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AF91382-037D-44C2-9F76-8823454A910D}"/>
              </a:ext>
            </a:extLst>
          </p:cNvPr>
          <p:cNvSpPr/>
          <p:nvPr/>
        </p:nvSpPr>
        <p:spPr>
          <a:xfrm>
            <a:off x="3477872" y="4340773"/>
            <a:ext cx="262759" cy="26275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8</a:t>
            </a:r>
            <a:endParaRPr lang="en-US" b="1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20C59EE-27F9-4B61-8488-668C96F3C4D3}"/>
              </a:ext>
            </a:extLst>
          </p:cNvPr>
          <p:cNvSpPr/>
          <p:nvPr/>
        </p:nvSpPr>
        <p:spPr>
          <a:xfrm>
            <a:off x="5369735" y="3904186"/>
            <a:ext cx="262759" cy="262759"/>
          </a:xfrm>
          <a:prstGeom prst="ellips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5</a:t>
            </a:r>
            <a:endParaRPr lang="en-US" b="1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87289F2-FB85-4462-8039-38F3B232953B}"/>
              </a:ext>
            </a:extLst>
          </p:cNvPr>
          <p:cNvSpPr/>
          <p:nvPr/>
        </p:nvSpPr>
        <p:spPr>
          <a:xfrm>
            <a:off x="4739114" y="3904186"/>
            <a:ext cx="262759" cy="26275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4</a:t>
            </a:r>
            <a:endParaRPr lang="en-US" b="1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76BBB6-21AB-44D7-91A0-250E88D45BB2}"/>
              </a:ext>
            </a:extLst>
          </p:cNvPr>
          <p:cNvSpPr/>
          <p:nvPr/>
        </p:nvSpPr>
        <p:spPr>
          <a:xfrm>
            <a:off x="6488560" y="1882434"/>
            <a:ext cx="522362" cy="545816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EA00859-8400-42FE-AA86-B2A91AA6FB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378" y="6144758"/>
            <a:ext cx="1781621" cy="71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7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F02C9B-AD96-4E1A-B0A7-7F9F75C543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78" t="21565"/>
          <a:stretch/>
        </p:blipFill>
        <p:spPr>
          <a:xfrm>
            <a:off x="0" y="262647"/>
            <a:ext cx="10300404" cy="521995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4F6106D-B882-4BF7-87AD-C68D141CE96B}"/>
              </a:ext>
            </a:extLst>
          </p:cNvPr>
          <p:cNvSpPr/>
          <p:nvPr/>
        </p:nvSpPr>
        <p:spPr>
          <a:xfrm>
            <a:off x="3465207" y="2801566"/>
            <a:ext cx="3305243" cy="2681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2B192E7B-F8A4-4C04-B1D2-D1A85052F1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17" b="12034"/>
          <a:stretch/>
        </p:blipFill>
        <p:spPr>
          <a:xfrm>
            <a:off x="6533435" y="3114271"/>
            <a:ext cx="5509473" cy="31712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D213D0-5CC1-4FA1-AA4F-291C88D91C96}"/>
              </a:ext>
            </a:extLst>
          </p:cNvPr>
          <p:cNvSpPr/>
          <p:nvPr/>
        </p:nvSpPr>
        <p:spPr>
          <a:xfrm>
            <a:off x="7635549" y="262648"/>
            <a:ext cx="3305243" cy="1196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2A5307-13CF-493F-B309-D1FBEFA0A23A}"/>
              </a:ext>
            </a:extLst>
          </p:cNvPr>
          <p:cNvSpPr/>
          <p:nvPr/>
        </p:nvSpPr>
        <p:spPr>
          <a:xfrm>
            <a:off x="1" y="2801566"/>
            <a:ext cx="1550020" cy="1725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45CB0CA-6BEE-4968-AEFC-8369F502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723" y="6205222"/>
            <a:ext cx="2053945" cy="82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43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01F3FC2-0CA7-44E2-B365-0C1C19284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A28FB93-95A7-4FDC-8465-018F5B4D6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E040581-5351-4206-8622-1AB9B6F1B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85265A31-16F0-4D1B-8B59-46B4F1DD7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6D50067-72E5-4961-9777-1BD8CE44B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BD3CFE0-CBDC-4721-8819-C75F13CAF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A9197359-15E3-424D-9B32-5AC0E084B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723" y="6082561"/>
            <a:ext cx="2053945" cy="822263"/>
          </a:xfrm>
          <a:prstGeom prst="rect">
            <a:avLst/>
          </a:prstGeom>
        </p:spPr>
      </p:pic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6007D612-BAE8-4F9F-B9AC-A992973E01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3558583"/>
              </p:ext>
            </p:extLst>
          </p:nvPr>
        </p:nvGraphicFramePr>
        <p:xfrm>
          <a:off x="314386" y="2290"/>
          <a:ext cx="7123478" cy="4901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itle 1">
            <a:extLst>
              <a:ext uri="{FF2B5EF4-FFF2-40B4-BE49-F238E27FC236}">
                <a16:creationId xmlns:a16="http://schemas.microsoft.com/office/drawing/2014/main" id="{E2B1B475-4FF9-44BF-8051-82A1D0D7E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86" y="5190895"/>
            <a:ext cx="9054791" cy="891666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 156 / Castroville Blvd Interchange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4B704BF-5883-4F12-976D-EF826ECF2C0C}"/>
              </a:ext>
            </a:extLst>
          </p:cNvPr>
          <p:cNvSpPr txBox="1">
            <a:spLocks/>
          </p:cNvSpPr>
          <p:nvPr/>
        </p:nvSpPr>
        <p:spPr>
          <a:xfrm>
            <a:off x="7656322" y="741498"/>
            <a:ext cx="4007795" cy="2088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EA8B00"/>
                </a:solidFill>
              </a:rPr>
              <a:t>Lead Agency: Caltrans</a:t>
            </a:r>
          </a:p>
          <a:p>
            <a:r>
              <a:rPr lang="en-US" sz="2000" dirty="0">
                <a:solidFill>
                  <a:srgbClr val="EA8B00"/>
                </a:solidFill>
              </a:rPr>
              <a:t>Design Completed: Winter ‘22</a:t>
            </a:r>
          </a:p>
          <a:p>
            <a:r>
              <a:rPr lang="en-US" sz="2000" dirty="0">
                <a:solidFill>
                  <a:srgbClr val="EA8B00"/>
                </a:solidFill>
              </a:rPr>
              <a:t>ROW &amp; Permitting: Spring ‘23</a:t>
            </a:r>
          </a:p>
          <a:p>
            <a:r>
              <a:rPr lang="en-US" sz="2000" dirty="0">
                <a:solidFill>
                  <a:srgbClr val="EA8B00"/>
                </a:solidFill>
              </a:rPr>
              <a:t>Begin Construction: Winter ‘23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B6A8A4-5D54-45C3-AFFA-07F04841A06D}"/>
              </a:ext>
            </a:extLst>
          </p:cNvPr>
          <p:cNvSpPr txBox="1"/>
          <p:nvPr/>
        </p:nvSpPr>
        <p:spPr>
          <a:xfrm>
            <a:off x="7750743" y="4120765"/>
            <a:ext cx="43528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Cost: $55,512,000</a:t>
            </a:r>
          </a:p>
        </p:txBody>
      </p:sp>
    </p:spTree>
    <p:extLst>
      <p:ext uri="{BB962C8B-B14F-4D97-AF65-F5344CB8AC3E}">
        <p14:creationId xmlns:p14="http://schemas.microsoft.com/office/powerpoint/2010/main" val="184106480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89A18C41AAC3418EBFC4D13CA3E59E" ma:contentTypeVersion="18" ma:contentTypeDescription="Create a new document." ma:contentTypeScope="" ma:versionID="0a1dcaea621e8347db2a2554a99cf2f3">
  <xsd:schema xmlns:xsd="http://www.w3.org/2001/XMLSchema" xmlns:xs="http://www.w3.org/2001/XMLSchema" xmlns:p="http://schemas.microsoft.com/office/2006/metadata/properties" xmlns:ns2="dc22578f-816f-46db-a965-a1ef8daeb1c2" xmlns:ns3="faf2dff7-1506-4aa5-8991-bbb7af5dd8fc" targetNamespace="http://schemas.microsoft.com/office/2006/metadata/properties" ma:root="true" ma:fieldsID="b85a23c7cc14fef393a7738ef4eaeecd" ns2:_="" ns3:_="">
    <xsd:import namespace="dc22578f-816f-46db-a965-a1ef8daeb1c2"/>
    <xsd:import namespace="faf2dff7-1506-4aa5-8991-bbb7af5dd8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22578f-816f-46db-a965-a1ef8daeb1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12b3e53e-12d5-4e58-a8f6-425b524cd8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f2dff7-1506-4aa5-8991-bbb7af5dd8fc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bcb4c813-3d77-496f-a794-c7be73d0bcde}" ma:internalName="TaxCatchAll" ma:showField="CatchAllData" ma:web="faf2dff7-1506-4aa5-8991-bbb7af5dd8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dc22578f-816f-46db-a965-a1ef8daeb1c2" xsi:nil="true"/>
    <lcf76f155ced4ddcb4097134ff3c332f xmlns="dc22578f-816f-46db-a965-a1ef8daeb1c2">
      <Terms xmlns="http://schemas.microsoft.com/office/infopath/2007/PartnerControls"/>
    </lcf76f155ced4ddcb4097134ff3c332f>
    <TaxCatchAll xmlns="faf2dff7-1506-4aa5-8991-bbb7af5dd8fc" xsi:nil="true"/>
    <SharedWithUsers xmlns="faf2dff7-1506-4aa5-8991-bbb7af5dd8fc">
      <UserInfo>
        <DisplayName>Theresa Wright</DisplayName>
        <AccountId>16</AccountId>
        <AccountType/>
      </UserInfo>
      <UserInfo>
        <DisplayName>Doug Bilse</DisplayName>
        <AccountId>4817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07B5F5C1-0AA1-4B0D-BFC7-21EA1E14B0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567FA86-CECF-4537-BB62-5F99BEF0BF5C}"/>
</file>

<file path=customXml/itemProps3.xml><?xml version="1.0" encoding="utf-8"?>
<ds:datastoreItem xmlns:ds="http://schemas.openxmlformats.org/officeDocument/2006/customXml" ds:itemID="{4BD61B95-7B6B-4585-84E6-E2163CB25299}">
  <ds:schemaRefs>
    <ds:schemaRef ds:uri="http://purl.org/dc/terms/"/>
    <ds:schemaRef ds:uri="dc22578f-816f-46db-a965-a1ef8daeb1c2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faf2dff7-1506-4aa5-8991-bbb7af5dd8f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1261</TotalTime>
  <Words>341</Words>
  <Application>Microsoft Office PowerPoint</Application>
  <PresentationFormat>Widescreen</PresentationFormat>
  <Paragraphs>125</Paragraphs>
  <Slides>27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Retrospect</vt:lpstr>
      <vt:lpstr>Measure X: Highway Safety Project Update</vt:lpstr>
      <vt:lpstr>Measure X Revenue Allocation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SR 156 / Castroville Blvd Interchange</vt:lpstr>
      <vt:lpstr>PowerPoint Presentation</vt:lpstr>
      <vt:lpstr>US 101 Safety South County: Study Area</vt:lpstr>
      <vt:lpstr>PowerPoint Presentation</vt:lpstr>
      <vt:lpstr>Abbott Street IC</vt:lpstr>
      <vt:lpstr>US 101 Safety South County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Pacific Grove SR 68 Project: Sunset Dr., Cedar St., and Congress Ave.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2019 Measure X Audit Reports</dc:title>
  <dc:creator>Michael Zeller</dc:creator>
  <cp:lastModifiedBy>Doug Bilse</cp:lastModifiedBy>
  <cp:revision>4</cp:revision>
  <dcterms:created xsi:type="dcterms:W3CDTF">2020-02-13T21:16:08Z</dcterms:created>
  <dcterms:modified xsi:type="dcterms:W3CDTF">2023-02-21T22:06:07Z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0x0101009A89A18C41AAC3418EBFC4D13CA3E59E</vt:lpwstr>
  </property>
  <property fmtid="{D5CDD505-2E9C-101B-9397-08002B2CF9AE}" pid="3" name="MediaServiceImageTags">
    <vt:lpwstr/>
  </property>
</Properties>
</file>