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56" r:id="rId5"/>
    <p:sldId id="284" r:id="rId6"/>
    <p:sldId id="296" r:id="rId7"/>
    <p:sldId id="295" r:id="rId8"/>
    <p:sldId id="285" r:id="rId9"/>
    <p:sldId id="286" r:id="rId10"/>
    <p:sldId id="292" r:id="rId11"/>
    <p:sldId id="289" r:id="rId12"/>
    <p:sldId id="287" r:id="rId13"/>
    <p:sldId id="288" r:id="rId14"/>
    <p:sldId id="291" r:id="rId15"/>
    <p:sldId id="290" r:id="rId16"/>
    <p:sldId id="297"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2F2CF-1065-48B5-91B2-8D5A6B6727AB}" v="3059" dt="2023-04-18T19:49:19.939"/>
    <p1510:client id="{CC1E59B2-DA62-4788-9FDD-6BD1F5BB13CA}" v="28" dt="2023-04-18T18:11:34.462"/>
  </p1510:revLst>
</p1510:revInfo>
</file>

<file path=ppt/tableStyles.xml><?xml version="1.0" encoding="utf-8"?>
<a:tblStyleLst xmlns:a="http://schemas.openxmlformats.org/drawingml/2006/main" def="{5690C750-23E5-4D1E-AB67-16AC56AEC8CA}">
  <a:tblStyle styleId="{5690C750-23E5-4D1E-AB67-16AC56AEC8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Hernandez" userId="2c082b69-3e4b-4f75-b66c-f9d0d897f830" providerId="ADAL" clId="{CC1E59B2-DA62-4788-9FDD-6BD1F5BB13CA}"/>
    <pc:docChg chg="custSel modSld">
      <pc:chgData name="Aaron Hernandez" userId="2c082b69-3e4b-4f75-b66c-f9d0d897f830" providerId="ADAL" clId="{CC1E59B2-DA62-4788-9FDD-6BD1F5BB13CA}" dt="2023-04-18T18:11:34.462" v="27" actId="20577"/>
      <pc:docMkLst>
        <pc:docMk/>
      </pc:docMkLst>
      <pc:sldChg chg="addSp delSp modSp mod">
        <pc:chgData name="Aaron Hernandez" userId="2c082b69-3e4b-4f75-b66c-f9d0d897f830" providerId="ADAL" clId="{CC1E59B2-DA62-4788-9FDD-6BD1F5BB13CA}" dt="2023-04-18T16:41:47.167" v="26" actId="1076"/>
        <pc:sldMkLst>
          <pc:docMk/>
          <pc:sldMk cId="2593670146" sldId="292"/>
        </pc:sldMkLst>
        <pc:picChg chg="add del mod">
          <ac:chgData name="Aaron Hernandez" userId="2c082b69-3e4b-4f75-b66c-f9d0d897f830" providerId="ADAL" clId="{CC1E59B2-DA62-4788-9FDD-6BD1F5BB13CA}" dt="2023-04-18T16:41:40.487" v="25" actId="478"/>
          <ac:picMkLst>
            <pc:docMk/>
            <pc:sldMk cId="2593670146" sldId="292"/>
            <ac:picMk id="2" creationId="{ADD41B35-2770-2FFD-5D1B-62389ECD9023}"/>
          </ac:picMkLst>
        </pc:picChg>
        <pc:picChg chg="del mod">
          <ac:chgData name="Aaron Hernandez" userId="2c082b69-3e4b-4f75-b66c-f9d0d897f830" providerId="ADAL" clId="{CC1E59B2-DA62-4788-9FDD-6BD1F5BB13CA}" dt="2023-04-18T16:40:30.877" v="22" actId="478"/>
          <ac:picMkLst>
            <pc:docMk/>
            <pc:sldMk cId="2593670146" sldId="292"/>
            <ac:picMk id="3" creationId="{F1BA7C89-0413-FEAA-E47D-0466C049DFED}"/>
          </ac:picMkLst>
        </pc:picChg>
        <pc:picChg chg="add mod">
          <ac:chgData name="Aaron Hernandez" userId="2c082b69-3e4b-4f75-b66c-f9d0d897f830" providerId="ADAL" clId="{CC1E59B2-DA62-4788-9FDD-6BD1F5BB13CA}" dt="2023-04-18T16:41:47.167" v="26" actId="1076"/>
          <ac:picMkLst>
            <pc:docMk/>
            <pc:sldMk cId="2593670146" sldId="292"/>
            <ac:picMk id="4" creationId="{693B8F06-C397-4B8F-1A28-2DDB53A05008}"/>
          </ac:picMkLst>
        </pc:picChg>
      </pc:sldChg>
      <pc:sldChg chg="modSp mod">
        <pc:chgData name="Aaron Hernandez" userId="2c082b69-3e4b-4f75-b66c-f9d0d897f830" providerId="ADAL" clId="{CC1E59B2-DA62-4788-9FDD-6BD1F5BB13CA}" dt="2023-04-18T16:36:05.021" v="15" actId="20577"/>
        <pc:sldMkLst>
          <pc:docMk/>
          <pc:sldMk cId="1861162403" sldId="295"/>
        </pc:sldMkLst>
        <pc:spChg chg="mod">
          <ac:chgData name="Aaron Hernandez" userId="2c082b69-3e4b-4f75-b66c-f9d0d897f830" providerId="ADAL" clId="{CC1E59B2-DA62-4788-9FDD-6BD1F5BB13CA}" dt="2023-04-18T16:36:05.021" v="15" actId="20577"/>
          <ac:spMkLst>
            <pc:docMk/>
            <pc:sldMk cId="1861162403" sldId="295"/>
            <ac:spMk id="9" creationId="{C535DFE3-2B24-4558-B6AD-58B5E1B262D7}"/>
          </ac:spMkLst>
        </pc:spChg>
      </pc:sldChg>
      <pc:sldChg chg="modSp mod">
        <pc:chgData name="Aaron Hernandez" userId="2c082b69-3e4b-4f75-b66c-f9d0d897f830" providerId="ADAL" clId="{CC1E59B2-DA62-4788-9FDD-6BD1F5BB13CA}" dt="2023-04-18T18:11:34.462" v="27" actId="20577"/>
        <pc:sldMkLst>
          <pc:docMk/>
          <pc:sldMk cId="1555902602" sldId="297"/>
        </pc:sldMkLst>
        <pc:spChg chg="mod">
          <ac:chgData name="Aaron Hernandez" userId="2c082b69-3e4b-4f75-b66c-f9d0d897f830" providerId="ADAL" clId="{CC1E59B2-DA62-4788-9FDD-6BD1F5BB13CA}" dt="2023-04-18T18:11:34.462" v="27" actId="20577"/>
          <ac:spMkLst>
            <pc:docMk/>
            <pc:sldMk cId="1555902602" sldId="297"/>
            <ac:spMk id="6" creationId="{7F725108-8EF7-CBAF-4575-559A8D2A8F70}"/>
          </ac:spMkLst>
        </pc:spChg>
      </pc:sldChg>
    </pc:docChg>
  </pc:docChgLst>
  <pc:docChgLst>
    <pc:chgData name="Aaron Hernandez" userId="2c082b69-3e4b-4f75-b66c-f9d0d897f830" providerId="ADAL" clId="{4F02F2CF-1065-48B5-91B2-8D5A6B6727AB}"/>
    <pc:docChg chg="undo custSel addSld delSld modSld">
      <pc:chgData name="Aaron Hernandez" userId="2c082b69-3e4b-4f75-b66c-f9d0d897f830" providerId="ADAL" clId="{4F02F2CF-1065-48B5-91B2-8D5A6B6727AB}" dt="2023-04-18T19:49:50.999" v="3647" actId="20577"/>
      <pc:docMkLst>
        <pc:docMk/>
      </pc:docMkLst>
      <pc:sldChg chg="modSp mod">
        <pc:chgData name="Aaron Hernandez" userId="2c082b69-3e4b-4f75-b66c-f9d0d897f830" providerId="ADAL" clId="{4F02F2CF-1065-48B5-91B2-8D5A6B6727AB}" dt="2023-04-18T15:43:38.100" v="54" actId="20577"/>
        <pc:sldMkLst>
          <pc:docMk/>
          <pc:sldMk cId="0" sldId="256"/>
        </pc:sldMkLst>
        <pc:spChg chg="mod">
          <ac:chgData name="Aaron Hernandez" userId="2c082b69-3e4b-4f75-b66c-f9d0d897f830" providerId="ADAL" clId="{4F02F2CF-1065-48B5-91B2-8D5A6B6727AB}" dt="2023-04-18T15:43:38.100" v="54" actId="20577"/>
          <ac:spMkLst>
            <pc:docMk/>
            <pc:sldMk cId="0" sldId="256"/>
            <ac:spMk id="73" creationId="{00000000-0000-0000-0000-000000000000}"/>
          </ac:spMkLst>
        </pc:spChg>
      </pc:sldChg>
      <pc:sldChg chg="addSp delSp modSp mod">
        <pc:chgData name="Aaron Hernandez" userId="2c082b69-3e4b-4f75-b66c-f9d0d897f830" providerId="ADAL" clId="{4F02F2CF-1065-48B5-91B2-8D5A6B6727AB}" dt="2023-04-18T15:49:08.213" v="326" actId="20577"/>
        <pc:sldMkLst>
          <pc:docMk/>
          <pc:sldMk cId="584165623" sldId="284"/>
        </pc:sldMkLst>
        <pc:spChg chg="mod">
          <ac:chgData name="Aaron Hernandez" userId="2c082b69-3e4b-4f75-b66c-f9d0d897f830" providerId="ADAL" clId="{4F02F2CF-1065-48B5-91B2-8D5A6B6727AB}" dt="2023-04-18T15:49:08.213" v="326" actId="20577"/>
          <ac:spMkLst>
            <pc:docMk/>
            <pc:sldMk cId="584165623" sldId="284"/>
            <ac:spMk id="9" creationId="{C535DFE3-2B24-4558-B6AD-58B5E1B262D7}"/>
          </ac:spMkLst>
        </pc:spChg>
        <pc:picChg chg="add mod">
          <ac:chgData name="Aaron Hernandez" userId="2c082b69-3e4b-4f75-b66c-f9d0d897f830" providerId="ADAL" clId="{4F02F2CF-1065-48B5-91B2-8D5A6B6727AB}" dt="2023-04-18T15:48:54.197" v="307" actId="1076"/>
          <ac:picMkLst>
            <pc:docMk/>
            <pc:sldMk cId="584165623" sldId="284"/>
            <ac:picMk id="2" creationId="{A915DE99-3580-4539-75AD-5554D8AA3D72}"/>
          </ac:picMkLst>
        </pc:picChg>
        <pc:picChg chg="del">
          <ac:chgData name="Aaron Hernandez" userId="2c082b69-3e4b-4f75-b66c-f9d0d897f830" providerId="ADAL" clId="{4F02F2CF-1065-48B5-91B2-8D5A6B6727AB}" dt="2023-04-18T15:46:25.593" v="56" actId="21"/>
          <ac:picMkLst>
            <pc:docMk/>
            <pc:sldMk cId="584165623" sldId="284"/>
            <ac:picMk id="4" creationId="{D286828F-F2DD-474D-A9D4-95BC00C47EA9}"/>
          </ac:picMkLst>
        </pc:picChg>
      </pc:sldChg>
      <pc:sldChg chg="delSp modSp mod modNotesTx">
        <pc:chgData name="Aaron Hernandez" userId="2c082b69-3e4b-4f75-b66c-f9d0d897f830" providerId="ADAL" clId="{4F02F2CF-1065-48B5-91B2-8D5A6B6727AB}" dt="2023-04-18T17:42:30.907" v="995" actId="5793"/>
        <pc:sldMkLst>
          <pc:docMk/>
          <pc:sldMk cId="1529926901" sldId="287"/>
        </pc:sldMkLst>
        <pc:spChg chg="del mod">
          <ac:chgData name="Aaron Hernandez" userId="2c082b69-3e4b-4f75-b66c-f9d0d897f830" providerId="ADAL" clId="{4F02F2CF-1065-48B5-91B2-8D5A6B6727AB}" dt="2023-04-18T17:39:40.390" v="585" actId="21"/>
          <ac:spMkLst>
            <pc:docMk/>
            <pc:sldMk cId="1529926901" sldId="287"/>
            <ac:spMk id="5" creationId="{2CF1F174-190F-4A2E-BA59-5EEE801A22C3}"/>
          </ac:spMkLst>
        </pc:spChg>
        <pc:spChg chg="mod">
          <ac:chgData name="Aaron Hernandez" userId="2c082b69-3e4b-4f75-b66c-f9d0d897f830" providerId="ADAL" clId="{4F02F2CF-1065-48B5-91B2-8D5A6B6727AB}" dt="2023-04-18T17:41:15.009" v="776" actId="313"/>
          <ac:spMkLst>
            <pc:docMk/>
            <pc:sldMk cId="1529926901" sldId="287"/>
            <ac:spMk id="9" creationId="{C535DFE3-2B24-4558-B6AD-58B5E1B262D7}"/>
          </ac:spMkLst>
        </pc:spChg>
      </pc:sldChg>
      <pc:sldChg chg="modSp mod modNotesTx">
        <pc:chgData name="Aaron Hernandez" userId="2c082b69-3e4b-4f75-b66c-f9d0d897f830" providerId="ADAL" clId="{4F02F2CF-1065-48B5-91B2-8D5A6B6727AB}" dt="2023-04-18T17:49:05.067" v="2220" actId="20577"/>
        <pc:sldMkLst>
          <pc:docMk/>
          <pc:sldMk cId="173831866" sldId="288"/>
        </pc:sldMkLst>
        <pc:spChg chg="mod">
          <ac:chgData name="Aaron Hernandez" userId="2c082b69-3e4b-4f75-b66c-f9d0d897f830" providerId="ADAL" clId="{4F02F2CF-1065-48B5-91B2-8D5A6B6727AB}" dt="2023-04-18T17:43:29.866" v="1114" actId="313"/>
          <ac:spMkLst>
            <pc:docMk/>
            <pc:sldMk cId="173831866" sldId="288"/>
            <ac:spMk id="7" creationId="{E8E92D05-D381-4643-AF4B-E6D999849AA6}"/>
          </ac:spMkLst>
        </pc:spChg>
      </pc:sldChg>
      <pc:sldChg chg="addSp delSp modSp mod modNotesTx">
        <pc:chgData name="Aaron Hernandez" userId="2c082b69-3e4b-4f75-b66c-f9d0d897f830" providerId="ADAL" clId="{4F02F2CF-1065-48B5-91B2-8D5A6B6727AB}" dt="2023-04-18T17:42:30.577" v="993" actId="20577"/>
        <pc:sldMkLst>
          <pc:docMk/>
          <pc:sldMk cId="998691032" sldId="289"/>
        </pc:sldMkLst>
        <pc:spChg chg="add del mod">
          <ac:chgData name="Aaron Hernandez" userId="2c082b69-3e4b-4f75-b66c-f9d0d897f830" providerId="ADAL" clId="{4F02F2CF-1065-48B5-91B2-8D5A6B6727AB}" dt="2023-04-18T17:36:38.557" v="478" actId="21"/>
          <ac:spMkLst>
            <pc:docMk/>
            <pc:sldMk cId="998691032" sldId="289"/>
            <ac:spMk id="2" creationId="{F9412000-F910-EC4A-285A-847C84074F3F}"/>
          </ac:spMkLst>
        </pc:spChg>
        <pc:spChg chg="mod">
          <ac:chgData name="Aaron Hernandez" userId="2c082b69-3e4b-4f75-b66c-f9d0d897f830" providerId="ADAL" clId="{4F02F2CF-1065-48B5-91B2-8D5A6B6727AB}" dt="2023-04-18T17:42:30.577" v="993" actId="20577"/>
          <ac:spMkLst>
            <pc:docMk/>
            <pc:sldMk cId="998691032" sldId="289"/>
            <ac:spMk id="8" creationId="{810946BA-75C7-4AD7-ACD8-7D1B47A2C4EC}"/>
          </ac:spMkLst>
        </pc:spChg>
      </pc:sldChg>
      <pc:sldChg chg="modSp mod modNotesTx">
        <pc:chgData name="Aaron Hernandez" userId="2c082b69-3e4b-4f75-b66c-f9d0d897f830" providerId="ADAL" clId="{4F02F2CF-1065-48B5-91B2-8D5A6B6727AB}" dt="2023-04-18T17:52:57.247" v="2679" actId="20577"/>
        <pc:sldMkLst>
          <pc:docMk/>
          <pc:sldMk cId="2992989909" sldId="290"/>
        </pc:sldMkLst>
        <pc:spChg chg="mod">
          <ac:chgData name="Aaron Hernandez" userId="2c082b69-3e4b-4f75-b66c-f9d0d897f830" providerId="ADAL" clId="{4F02F2CF-1065-48B5-91B2-8D5A6B6727AB}" dt="2023-04-18T17:52:19.033" v="2450" actId="313"/>
          <ac:spMkLst>
            <pc:docMk/>
            <pc:sldMk cId="2992989909" sldId="290"/>
            <ac:spMk id="8" creationId="{72E882F9-69C4-4104-ABA4-CDFA69A202E7}"/>
          </ac:spMkLst>
        </pc:spChg>
      </pc:sldChg>
      <pc:sldChg chg="modSp mod modNotesTx">
        <pc:chgData name="Aaron Hernandez" userId="2c082b69-3e4b-4f75-b66c-f9d0d897f830" providerId="ADAL" clId="{4F02F2CF-1065-48B5-91B2-8D5A6B6727AB}" dt="2023-04-18T17:47:19.963" v="1519" actId="20577"/>
        <pc:sldMkLst>
          <pc:docMk/>
          <pc:sldMk cId="14516278" sldId="291"/>
        </pc:sldMkLst>
        <pc:spChg chg="mod">
          <ac:chgData name="Aaron Hernandez" userId="2c082b69-3e4b-4f75-b66c-f9d0d897f830" providerId="ADAL" clId="{4F02F2CF-1065-48B5-91B2-8D5A6B6727AB}" dt="2023-04-18T17:46:24.267" v="1278" actId="20577"/>
          <ac:spMkLst>
            <pc:docMk/>
            <pc:sldMk cId="14516278" sldId="291"/>
            <ac:spMk id="10" creationId="{6D0C8B75-18DD-4A41-BA17-1F9A56D903E8}"/>
          </ac:spMkLst>
        </pc:spChg>
      </pc:sldChg>
      <pc:sldChg chg="del">
        <pc:chgData name="Aaron Hernandez" userId="2c082b69-3e4b-4f75-b66c-f9d0d897f830" providerId="ADAL" clId="{4F02F2CF-1065-48B5-91B2-8D5A6B6727AB}" dt="2023-04-18T17:53:13.262" v="2680" actId="2696"/>
        <pc:sldMkLst>
          <pc:docMk/>
          <pc:sldMk cId="3274918499" sldId="294"/>
        </pc:sldMkLst>
      </pc:sldChg>
      <pc:sldChg chg="modSp add mod">
        <pc:chgData name="Aaron Hernandez" userId="2c082b69-3e4b-4f75-b66c-f9d0d897f830" providerId="ADAL" clId="{4F02F2CF-1065-48B5-91B2-8D5A6B6727AB}" dt="2023-04-18T19:23:06.653" v="3434" actId="20577"/>
        <pc:sldMkLst>
          <pc:docMk/>
          <pc:sldMk cId="1861162403" sldId="295"/>
        </pc:sldMkLst>
        <pc:spChg chg="mod">
          <ac:chgData name="Aaron Hernandez" userId="2c082b69-3e4b-4f75-b66c-f9d0d897f830" providerId="ADAL" clId="{4F02F2CF-1065-48B5-91B2-8D5A6B6727AB}" dt="2023-04-18T19:23:06.653" v="3434" actId="20577"/>
          <ac:spMkLst>
            <pc:docMk/>
            <pc:sldMk cId="1861162403" sldId="295"/>
            <ac:spMk id="9" creationId="{C535DFE3-2B24-4558-B6AD-58B5E1B262D7}"/>
          </ac:spMkLst>
        </pc:spChg>
      </pc:sldChg>
      <pc:sldChg chg="addSp delSp modSp add mod">
        <pc:chgData name="Aaron Hernandez" userId="2c082b69-3e4b-4f75-b66c-f9d0d897f830" providerId="ADAL" clId="{4F02F2CF-1065-48B5-91B2-8D5A6B6727AB}" dt="2023-04-18T19:49:50.999" v="3647" actId="20577"/>
        <pc:sldMkLst>
          <pc:docMk/>
          <pc:sldMk cId="3894449628" sldId="296"/>
        </pc:sldMkLst>
        <pc:spChg chg="del mod">
          <ac:chgData name="Aaron Hernandez" userId="2c082b69-3e4b-4f75-b66c-f9d0d897f830" providerId="ADAL" clId="{4F02F2CF-1065-48B5-91B2-8D5A6B6727AB}" dt="2023-04-18T19:35:01.418" v="3486" actId="21"/>
          <ac:spMkLst>
            <pc:docMk/>
            <pc:sldMk cId="3894449628" sldId="296"/>
            <ac:spMk id="9" creationId="{C535DFE3-2B24-4558-B6AD-58B5E1B262D7}"/>
          </ac:spMkLst>
        </pc:spChg>
        <pc:spChg chg="add mod">
          <ac:chgData name="Aaron Hernandez" userId="2c082b69-3e4b-4f75-b66c-f9d0d897f830" providerId="ADAL" clId="{4F02F2CF-1065-48B5-91B2-8D5A6B6727AB}" dt="2023-04-18T19:46:34.652" v="3587" actId="1076"/>
          <ac:spMkLst>
            <pc:docMk/>
            <pc:sldMk cId="3894449628" sldId="296"/>
            <ac:spMk id="17" creationId="{EE16AF3A-119F-AC67-3D59-8B49CC80304B}"/>
          </ac:spMkLst>
        </pc:spChg>
        <pc:spChg chg="add mod">
          <ac:chgData name="Aaron Hernandez" userId="2c082b69-3e4b-4f75-b66c-f9d0d897f830" providerId="ADAL" clId="{4F02F2CF-1065-48B5-91B2-8D5A6B6727AB}" dt="2023-04-18T19:47:07.140" v="3592" actId="14100"/>
          <ac:spMkLst>
            <pc:docMk/>
            <pc:sldMk cId="3894449628" sldId="296"/>
            <ac:spMk id="18" creationId="{C819F669-6FC2-4616-FD06-0D0116BBC953}"/>
          </ac:spMkLst>
        </pc:spChg>
        <pc:spChg chg="add mod">
          <ac:chgData name="Aaron Hernandez" userId="2c082b69-3e4b-4f75-b66c-f9d0d897f830" providerId="ADAL" clId="{4F02F2CF-1065-48B5-91B2-8D5A6B6727AB}" dt="2023-04-18T19:49:35.534" v="3622" actId="1076"/>
          <ac:spMkLst>
            <pc:docMk/>
            <pc:sldMk cId="3894449628" sldId="296"/>
            <ac:spMk id="19" creationId="{49B35558-5C93-413D-6D9C-4D4AFF5FA648}"/>
          </ac:spMkLst>
        </pc:spChg>
        <pc:spChg chg="add mod">
          <ac:chgData name="Aaron Hernandez" userId="2c082b69-3e4b-4f75-b66c-f9d0d897f830" providerId="ADAL" clId="{4F02F2CF-1065-48B5-91B2-8D5A6B6727AB}" dt="2023-04-18T19:49:17.120" v="3618" actId="113"/>
          <ac:spMkLst>
            <pc:docMk/>
            <pc:sldMk cId="3894449628" sldId="296"/>
            <ac:spMk id="20" creationId="{57C52531-B80E-5C50-4F62-9A6F67CBE6ED}"/>
          </ac:spMkLst>
        </pc:spChg>
        <pc:spChg chg="add mod">
          <ac:chgData name="Aaron Hernandez" userId="2c082b69-3e4b-4f75-b66c-f9d0d897f830" providerId="ADAL" clId="{4F02F2CF-1065-48B5-91B2-8D5A6B6727AB}" dt="2023-04-18T19:49:50.999" v="3647" actId="20577"/>
          <ac:spMkLst>
            <pc:docMk/>
            <pc:sldMk cId="3894449628" sldId="296"/>
            <ac:spMk id="21" creationId="{3D9F876E-DECA-EC03-BA37-32015FF70D91}"/>
          </ac:spMkLst>
        </pc:spChg>
        <pc:graphicFrameChg chg="add mod">
          <ac:chgData name="Aaron Hernandez" userId="2c082b69-3e4b-4f75-b66c-f9d0d897f830" providerId="ADAL" clId="{4F02F2CF-1065-48B5-91B2-8D5A6B6727AB}" dt="2023-04-18T19:24:15.284" v="3443"/>
          <ac:graphicFrameMkLst>
            <pc:docMk/>
            <pc:sldMk cId="3894449628" sldId="296"/>
            <ac:graphicFrameMk id="3" creationId="{AA817F26-A6A1-1077-9221-9B23DBC412FD}"/>
          </ac:graphicFrameMkLst>
        </pc:graphicFrameChg>
        <pc:graphicFrameChg chg="add del mod">
          <ac:chgData name="Aaron Hernandez" userId="2c082b69-3e4b-4f75-b66c-f9d0d897f830" providerId="ADAL" clId="{4F02F2CF-1065-48B5-91B2-8D5A6B6727AB}" dt="2023-04-18T19:37:16.974" v="3491" actId="21"/>
          <ac:graphicFrameMkLst>
            <pc:docMk/>
            <pc:sldMk cId="3894449628" sldId="296"/>
            <ac:graphicFrameMk id="4" creationId="{AA817F26-A6A1-1077-9221-9B23DBC412FD}"/>
          </ac:graphicFrameMkLst>
        </pc:graphicFrameChg>
        <pc:graphicFrameChg chg="add del mod">
          <ac:chgData name="Aaron Hernandez" userId="2c082b69-3e4b-4f75-b66c-f9d0d897f830" providerId="ADAL" clId="{4F02F2CF-1065-48B5-91B2-8D5A6B6727AB}" dt="2023-04-18T19:37:19.395" v="3492" actId="21"/>
          <ac:graphicFrameMkLst>
            <pc:docMk/>
            <pc:sldMk cId="3894449628" sldId="296"/>
            <ac:graphicFrameMk id="5" creationId="{995EAC22-E1D4-3CC8-EAC9-6B71CB93C148}"/>
          </ac:graphicFrameMkLst>
        </pc:graphicFrameChg>
        <pc:graphicFrameChg chg="add del mod">
          <ac:chgData name="Aaron Hernandez" userId="2c082b69-3e4b-4f75-b66c-f9d0d897f830" providerId="ADAL" clId="{4F02F2CF-1065-48B5-91B2-8D5A6B6727AB}" dt="2023-04-18T19:37:37.790" v="3496" actId="21"/>
          <ac:graphicFrameMkLst>
            <pc:docMk/>
            <pc:sldMk cId="3894449628" sldId="296"/>
            <ac:graphicFrameMk id="6" creationId="{09B71D01-CFBD-04EE-D8F6-813CAA6451B0}"/>
          </ac:graphicFrameMkLst>
        </pc:graphicFrameChg>
        <pc:graphicFrameChg chg="add del mod">
          <ac:chgData name="Aaron Hernandez" userId="2c082b69-3e4b-4f75-b66c-f9d0d897f830" providerId="ADAL" clId="{4F02F2CF-1065-48B5-91B2-8D5A6B6727AB}" dt="2023-04-18T19:38:10.273" v="3499" actId="21"/>
          <ac:graphicFrameMkLst>
            <pc:docMk/>
            <pc:sldMk cId="3894449628" sldId="296"/>
            <ac:graphicFrameMk id="7" creationId="{2008096F-8A38-DEB9-5A9F-AF0EE2B9826F}"/>
          </ac:graphicFrameMkLst>
        </pc:graphicFrameChg>
        <pc:picChg chg="del">
          <ac:chgData name="Aaron Hernandez" userId="2c082b69-3e4b-4f75-b66c-f9d0d897f830" providerId="ADAL" clId="{4F02F2CF-1065-48B5-91B2-8D5A6B6727AB}" dt="2023-04-18T15:49:27.641" v="328" actId="21"/>
          <ac:picMkLst>
            <pc:docMk/>
            <pc:sldMk cId="3894449628" sldId="296"/>
            <ac:picMk id="2" creationId="{A915DE99-3580-4539-75AD-5554D8AA3D72}"/>
          </ac:picMkLst>
        </pc:picChg>
        <pc:picChg chg="add del mod">
          <ac:chgData name="Aaron Hernandez" userId="2c082b69-3e4b-4f75-b66c-f9d0d897f830" providerId="ADAL" clId="{4F02F2CF-1065-48B5-91B2-8D5A6B6727AB}" dt="2023-04-18T19:38:23.555" v="3503" actId="21"/>
          <ac:picMkLst>
            <pc:docMk/>
            <pc:sldMk cId="3894449628" sldId="296"/>
            <ac:picMk id="8" creationId="{E392476D-9566-B825-1245-473A9591F7BD}"/>
          </ac:picMkLst>
        </pc:picChg>
        <pc:picChg chg="add del mod">
          <ac:chgData name="Aaron Hernandez" userId="2c082b69-3e4b-4f75-b66c-f9d0d897f830" providerId="ADAL" clId="{4F02F2CF-1065-48B5-91B2-8D5A6B6727AB}" dt="2023-04-18T19:38:22.073" v="3502" actId="21"/>
          <ac:picMkLst>
            <pc:docMk/>
            <pc:sldMk cId="3894449628" sldId="296"/>
            <ac:picMk id="10" creationId="{F92D2FEF-3800-0C40-F5CA-9070BB3B227F}"/>
          </ac:picMkLst>
        </pc:picChg>
        <pc:picChg chg="add del">
          <ac:chgData name="Aaron Hernandez" userId="2c082b69-3e4b-4f75-b66c-f9d0d897f830" providerId="ADAL" clId="{4F02F2CF-1065-48B5-91B2-8D5A6B6727AB}" dt="2023-04-18T19:38:20.532" v="3501" actId="21"/>
          <ac:picMkLst>
            <pc:docMk/>
            <pc:sldMk cId="3894449628" sldId="296"/>
            <ac:picMk id="11" creationId="{50DE7B5B-6C82-43B7-1510-CE9E8A2E5597}"/>
          </ac:picMkLst>
        </pc:picChg>
        <pc:picChg chg="add del mod">
          <ac:chgData name="Aaron Hernandez" userId="2c082b69-3e4b-4f75-b66c-f9d0d897f830" providerId="ADAL" clId="{4F02F2CF-1065-48B5-91B2-8D5A6B6727AB}" dt="2023-04-18T19:38:18.499" v="3500" actId="21"/>
          <ac:picMkLst>
            <pc:docMk/>
            <pc:sldMk cId="3894449628" sldId="296"/>
            <ac:picMk id="12" creationId="{45DB1B8F-E832-A4C1-478D-D94A68CE32E8}"/>
          </ac:picMkLst>
        </pc:picChg>
        <pc:picChg chg="add mod modCrop">
          <ac:chgData name="Aaron Hernandez" userId="2c082b69-3e4b-4f75-b66c-f9d0d897f830" providerId="ADAL" clId="{4F02F2CF-1065-48B5-91B2-8D5A6B6727AB}" dt="2023-04-18T19:45:29.333" v="3533" actId="1076"/>
          <ac:picMkLst>
            <pc:docMk/>
            <pc:sldMk cId="3894449628" sldId="296"/>
            <ac:picMk id="13" creationId="{3A3AC615-D800-5E7E-0942-A4749ACD47B3}"/>
          </ac:picMkLst>
        </pc:picChg>
        <pc:picChg chg="add mod modCrop">
          <ac:chgData name="Aaron Hernandez" userId="2c082b69-3e4b-4f75-b66c-f9d0d897f830" providerId="ADAL" clId="{4F02F2CF-1065-48B5-91B2-8D5A6B6727AB}" dt="2023-04-18T19:45:27.043" v="3532" actId="1076"/>
          <ac:picMkLst>
            <pc:docMk/>
            <pc:sldMk cId="3894449628" sldId="296"/>
            <ac:picMk id="14" creationId="{A6E926D2-64B8-8A0A-4AC6-77EE32554963}"/>
          </ac:picMkLst>
        </pc:picChg>
        <pc:picChg chg="add mod modCrop">
          <ac:chgData name="Aaron Hernandez" userId="2c082b69-3e4b-4f75-b66c-f9d0d897f830" providerId="ADAL" clId="{4F02F2CF-1065-48B5-91B2-8D5A6B6727AB}" dt="2023-04-18T19:45:35.316" v="3534" actId="1076"/>
          <ac:picMkLst>
            <pc:docMk/>
            <pc:sldMk cId="3894449628" sldId="296"/>
            <ac:picMk id="15" creationId="{D909817F-BC37-32EB-0BC4-08A30FCEDE11}"/>
          </ac:picMkLst>
        </pc:picChg>
        <pc:picChg chg="add mod modCrop">
          <ac:chgData name="Aaron Hernandez" userId="2c082b69-3e4b-4f75-b66c-f9d0d897f830" providerId="ADAL" clId="{4F02F2CF-1065-48B5-91B2-8D5A6B6727AB}" dt="2023-04-18T19:45:38.532" v="3535" actId="1076"/>
          <ac:picMkLst>
            <pc:docMk/>
            <pc:sldMk cId="3894449628" sldId="296"/>
            <ac:picMk id="16" creationId="{5130F181-299D-2479-6802-1DD95F7B2103}"/>
          </ac:picMkLst>
        </pc:picChg>
      </pc:sldChg>
      <pc:sldChg chg="addSp delSp modSp new mod">
        <pc:chgData name="Aaron Hernandez" userId="2c082b69-3e4b-4f75-b66c-f9d0d897f830" providerId="ADAL" clId="{4F02F2CF-1065-48B5-91B2-8D5A6B6727AB}" dt="2023-04-18T17:58:25.495" v="3366" actId="14100"/>
        <pc:sldMkLst>
          <pc:docMk/>
          <pc:sldMk cId="1555902602" sldId="297"/>
        </pc:sldMkLst>
        <pc:spChg chg="del">
          <ac:chgData name="Aaron Hernandez" userId="2c082b69-3e4b-4f75-b66c-f9d0d897f830" providerId="ADAL" clId="{4F02F2CF-1065-48B5-91B2-8D5A6B6727AB}" dt="2023-04-18T17:54:05.184" v="2682" actId="21"/>
          <ac:spMkLst>
            <pc:docMk/>
            <pc:sldMk cId="1555902602" sldId="297"/>
            <ac:spMk id="2" creationId="{3772EEB3-2C69-FA1E-CA61-2F27F8635734}"/>
          </ac:spMkLst>
        </pc:spChg>
        <pc:spChg chg="add mod">
          <ac:chgData name="Aaron Hernandez" userId="2c082b69-3e4b-4f75-b66c-f9d0d897f830" providerId="ADAL" clId="{4F02F2CF-1065-48B5-91B2-8D5A6B6727AB}" dt="2023-04-18T17:53:59.809" v="2681"/>
          <ac:spMkLst>
            <pc:docMk/>
            <pc:sldMk cId="1555902602" sldId="297"/>
            <ac:spMk id="3" creationId="{E84F6D34-3002-58B7-621C-BD72F9A90589}"/>
          </ac:spMkLst>
        </pc:spChg>
        <pc:spChg chg="add mod">
          <ac:chgData name="Aaron Hernandez" userId="2c082b69-3e4b-4f75-b66c-f9d0d897f830" providerId="ADAL" clId="{4F02F2CF-1065-48B5-91B2-8D5A6B6727AB}" dt="2023-04-18T17:55:10.278" v="2806" actId="14100"/>
          <ac:spMkLst>
            <pc:docMk/>
            <pc:sldMk cId="1555902602" sldId="297"/>
            <ac:spMk id="4" creationId="{6CBC45FE-34D6-8593-4820-A1FD56A48ADD}"/>
          </ac:spMkLst>
        </pc:spChg>
        <pc:spChg chg="add mod">
          <ac:chgData name="Aaron Hernandez" userId="2c082b69-3e4b-4f75-b66c-f9d0d897f830" providerId="ADAL" clId="{4F02F2CF-1065-48B5-91B2-8D5A6B6727AB}" dt="2023-04-18T17:57:19.535" v="3158" actId="20577"/>
          <ac:spMkLst>
            <pc:docMk/>
            <pc:sldMk cId="1555902602" sldId="297"/>
            <ac:spMk id="5" creationId="{731CFB41-CD30-CC8E-F99C-372A6CA983CD}"/>
          </ac:spMkLst>
        </pc:spChg>
        <pc:spChg chg="add mod">
          <ac:chgData name="Aaron Hernandez" userId="2c082b69-3e4b-4f75-b66c-f9d0d897f830" providerId="ADAL" clId="{4F02F2CF-1065-48B5-91B2-8D5A6B6727AB}" dt="2023-04-18T17:58:25.495" v="3366" actId="14100"/>
          <ac:spMkLst>
            <pc:docMk/>
            <pc:sldMk cId="1555902602" sldId="297"/>
            <ac:spMk id="6" creationId="{7F725108-8EF7-CBAF-4575-559A8D2A8F70}"/>
          </ac:spMkLst>
        </pc:spChg>
      </pc:sldChg>
    </pc:docChg>
  </pc:docChgLst>
  <pc:docChgLst>
    <pc:chgData name="Aaron Hernandez" userId="2c082b69-3e4b-4f75-b66c-f9d0d897f830" providerId="ADAL" clId="{A6D3D861-F7C1-4975-A9AD-7D3CFDF37776}"/>
    <pc:docChg chg="custSel modSld">
      <pc:chgData name="Aaron Hernandez" userId="2c082b69-3e4b-4f75-b66c-f9d0d897f830" providerId="ADAL" clId="{A6D3D861-F7C1-4975-A9AD-7D3CFDF37776}" dt="2023-04-18T20:37:51.416" v="2" actId="1076"/>
      <pc:docMkLst>
        <pc:docMk/>
      </pc:docMkLst>
      <pc:sldChg chg="delSp modSp mod">
        <pc:chgData name="Aaron Hernandez" userId="2c082b69-3e4b-4f75-b66c-f9d0d897f830" providerId="ADAL" clId="{A6D3D861-F7C1-4975-A9AD-7D3CFDF37776}" dt="2023-04-18T20:37:51.416" v="2" actId="1076"/>
        <pc:sldMkLst>
          <pc:docMk/>
          <pc:sldMk cId="1555902602" sldId="297"/>
        </pc:sldMkLst>
        <pc:spChg chg="del">
          <ac:chgData name="Aaron Hernandez" userId="2c082b69-3e4b-4f75-b66c-f9d0d897f830" providerId="ADAL" clId="{A6D3D861-F7C1-4975-A9AD-7D3CFDF37776}" dt="2023-04-18T20:37:41.819" v="0" actId="21"/>
          <ac:spMkLst>
            <pc:docMk/>
            <pc:sldMk cId="1555902602" sldId="297"/>
            <ac:spMk id="3" creationId="{E84F6D34-3002-58B7-621C-BD72F9A90589}"/>
          </ac:spMkLst>
        </pc:spChg>
        <pc:spChg chg="mod">
          <ac:chgData name="Aaron Hernandez" userId="2c082b69-3e4b-4f75-b66c-f9d0d897f830" providerId="ADAL" clId="{A6D3D861-F7C1-4975-A9AD-7D3CFDF37776}" dt="2023-04-18T20:37:48.346" v="1" actId="1076"/>
          <ac:spMkLst>
            <pc:docMk/>
            <pc:sldMk cId="1555902602" sldId="297"/>
            <ac:spMk id="4" creationId="{6CBC45FE-34D6-8593-4820-A1FD56A48ADD}"/>
          </ac:spMkLst>
        </pc:spChg>
        <pc:spChg chg="mod">
          <ac:chgData name="Aaron Hernandez" userId="2c082b69-3e4b-4f75-b66c-f9d0d897f830" providerId="ADAL" clId="{A6D3D861-F7C1-4975-A9AD-7D3CFDF37776}" dt="2023-04-18T20:37:51.416" v="2" actId="1076"/>
          <ac:spMkLst>
            <pc:docMk/>
            <pc:sldMk cId="1555902602" sldId="297"/>
            <ac:spMk id="5" creationId="{731CFB41-CD30-CC8E-F99C-372A6CA983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Senior Transportation Specialist Program, including trainings, transportation information, individual support, ensure advocacy efforts to increase transportation services South and North Monterey County and assess service needs in Carmel Valley and Big Sur Coast.</a:t>
            </a:r>
            <a:endParaRPr/>
          </a:p>
        </p:txBody>
      </p:sp>
    </p:spTree>
    <p:extLst>
      <p:ext uri="{BB962C8B-B14F-4D97-AF65-F5344CB8AC3E}">
        <p14:creationId xmlns:p14="http://schemas.microsoft.com/office/powerpoint/2010/main" val="311183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Engage with more clients in Salinas and South County, increase service hours, hire an additional orientation and mobility specialist, train clients to utilize various modes of transportation, and open an additional office in Soledad.</a:t>
            </a:r>
            <a:endParaRPr/>
          </a:p>
        </p:txBody>
      </p:sp>
    </p:spTree>
    <p:extLst>
      <p:ext uri="{BB962C8B-B14F-4D97-AF65-F5344CB8AC3E}">
        <p14:creationId xmlns:p14="http://schemas.microsoft.com/office/powerpoint/2010/main" val="255331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Trip subsidy program to provide low and very low income senior and disabled residents in Monterey County with reliable transportation services to enable them to attend therapeutic aquatic appointments.</a:t>
            </a:r>
            <a:endParaRPr/>
          </a:p>
        </p:txBody>
      </p:sp>
    </p:spTree>
    <p:extLst>
      <p:ext uri="{BB962C8B-B14F-4D97-AF65-F5344CB8AC3E}">
        <p14:creationId xmlns:p14="http://schemas.microsoft.com/office/powerpoint/2010/main" val="173706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64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6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55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83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45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27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Provide direct-ride services and gas subsidy services for medical appointments to families of children living with serious illness.</a:t>
            </a:r>
          </a:p>
          <a:p>
            <a:pPr marL="0" lvl="0" indent="0" algn="l" rtl="0">
              <a:spcBef>
                <a:spcPts val="0"/>
              </a:spcBef>
              <a:spcAft>
                <a:spcPts val="0"/>
              </a:spcAft>
              <a:buNone/>
            </a:pPr>
            <a:endParaRPr/>
          </a:p>
        </p:txBody>
      </p:sp>
    </p:spTree>
    <p:extLst>
      <p:ext uri="{BB962C8B-B14F-4D97-AF65-F5344CB8AC3E}">
        <p14:creationId xmlns:p14="http://schemas.microsoft.com/office/powerpoint/2010/main" val="335432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Provide 24 hours/7 days-a-week, arm through-arm, door-through-door transportation to help seniors, veterans, and visually impaired adults to remainn </a:t>
            </a:r>
            <a:endParaRPr/>
          </a:p>
        </p:txBody>
      </p:sp>
    </p:spTree>
    <p:extLst>
      <p:ext uri="{BB962C8B-B14F-4D97-AF65-F5344CB8AC3E}">
        <p14:creationId xmlns:p14="http://schemas.microsoft.com/office/powerpoint/2010/main" val="128424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Ref idx="1001">
        <a:schemeClr val="bg1"/>
      </p:bgRef>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tx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tx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23588" y="19770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tx1"/>
                </a:solidFill>
                <a:latin typeface="Lato"/>
                <a:ea typeface="Lato"/>
                <a:cs typeface="Lato"/>
                <a:sym typeface="Lato"/>
              </a:rPr>
              <a:t>Senior &amp; Disabled Transportation Program</a:t>
            </a:r>
            <a:endParaRPr sz="4400">
              <a:solidFill>
                <a:schemeClr val="tx1"/>
              </a:solidFill>
              <a:latin typeface="Lato"/>
              <a:ea typeface="Lato"/>
              <a:cs typeface="Lato"/>
              <a:sym typeface="Lato"/>
            </a:endParaRPr>
          </a:p>
        </p:txBody>
      </p:sp>
      <p:sp>
        <p:nvSpPr>
          <p:cNvPr id="73" name="Google Shape;73;p13"/>
          <p:cNvSpPr txBox="1">
            <a:spLocks noGrp="1"/>
          </p:cNvSpPr>
          <p:nvPr>
            <p:ph type="subTitle" idx="4294967295"/>
          </p:nvPr>
        </p:nvSpPr>
        <p:spPr>
          <a:xfrm>
            <a:off x="1107269" y="3613400"/>
            <a:ext cx="6929437" cy="51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300">
                <a:solidFill>
                  <a:schemeClr val="tx1"/>
                </a:solidFill>
              </a:rPr>
              <a:t>Citizens Oversight Committee | April 18, 2023</a:t>
            </a:r>
            <a:endParaRPr sz="2300" b="1">
              <a:solidFill>
                <a:schemeClr val="tx1"/>
              </a:solidFill>
            </a:endParaRPr>
          </a:p>
        </p:txBody>
      </p:sp>
      <p:pic>
        <p:nvPicPr>
          <p:cNvPr id="74" name="Google Shape;74;p13"/>
          <p:cNvPicPr preferRelativeResize="0"/>
          <p:nvPr/>
        </p:nvPicPr>
        <p:blipFill>
          <a:blip r:embed="rId3">
            <a:alphaModFix/>
          </a:blip>
          <a:stretch>
            <a:fillRect/>
          </a:stretch>
        </p:blipFill>
        <p:spPr>
          <a:xfrm>
            <a:off x="3683400" y="94225"/>
            <a:ext cx="1748601" cy="1788425"/>
          </a:xfrm>
          <a:prstGeom prst="rect">
            <a:avLst/>
          </a:prstGeom>
          <a:noFill/>
          <a:ln>
            <a:noFill/>
          </a:ln>
        </p:spPr>
      </p:pic>
      <p:pic>
        <p:nvPicPr>
          <p:cNvPr id="3" name="Picture 2" descr="A picture containing drawing&#10;&#10;Description automatically generated">
            <a:extLst>
              <a:ext uri="{FF2B5EF4-FFF2-40B4-BE49-F238E27FC236}">
                <a16:creationId xmlns:a16="http://schemas.microsoft.com/office/drawing/2014/main" id="{A47E749D-7BAC-4CD2-B698-F480AE6F680C}"/>
              </a:ext>
            </a:extLst>
          </p:cNvPr>
          <p:cNvPicPr>
            <a:picLocks noChangeAspect="1"/>
          </p:cNvPicPr>
          <p:nvPr/>
        </p:nvPicPr>
        <p:blipFill rotWithShape="1">
          <a:blip r:embed="rId4"/>
          <a:srcRect l="8772" t="17331" r="8772" b="17875"/>
          <a:stretch/>
        </p:blipFill>
        <p:spPr>
          <a:xfrm>
            <a:off x="3581393" y="4359527"/>
            <a:ext cx="1981213" cy="6232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 name="Google Shape;87;p15">
            <a:extLst>
              <a:ext uri="{FF2B5EF4-FFF2-40B4-BE49-F238E27FC236}">
                <a16:creationId xmlns:a16="http://schemas.microsoft.com/office/drawing/2014/main" id="{E8E92D05-D381-4643-AF4B-E6D999849AA6}"/>
              </a:ext>
            </a:extLst>
          </p:cNvPr>
          <p:cNvSpPr txBox="1">
            <a:spLocks/>
          </p:cNvSpPr>
          <p:nvPr/>
        </p:nvSpPr>
        <p:spPr>
          <a:xfrm>
            <a:off x="4734435" y="518361"/>
            <a:ext cx="3864133" cy="39345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gn="ctr">
              <a:lnSpc>
                <a:spcPct val="115000"/>
              </a:lnSpc>
              <a:buClr>
                <a:schemeClr val="lt2"/>
              </a:buClr>
              <a:buSzPts val="2000"/>
            </a:pPr>
            <a:r>
              <a:rPr lang="en-US" sz="2400" u="sng">
                <a:solidFill>
                  <a:schemeClr val="lt2"/>
                </a:solidFill>
                <a:latin typeface="Lato"/>
                <a:ea typeface="Lato"/>
                <a:cs typeface="Lato"/>
                <a:sym typeface="Lato"/>
              </a:rPr>
              <a:t>Alliance on Aging</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Grant Award $227,819</a:t>
            </a:r>
          </a:p>
          <a:p>
            <a:pPr marL="101600" algn="ctr">
              <a:lnSpc>
                <a:spcPct val="115000"/>
              </a:lnSpc>
              <a:buClr>
                <a:schemeClr val="lt2"/>
              </a:buClr>
              <a:buSzPts val="2000"/>
            </a:pP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u="sng">
                <a:solidFill>
                  <a:schemeClr val="lt2"/>
                </a:solidFill>
                <a:latin typeface="Lato"/>
                <a:ea typeface="Lato"/>
                <a:cs typeface="Lato"/>
                <a:sym typeface="Lato"/>
              </a:rPr>
              <a:t>Project</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Senior Transportation Coordination Project – Phase 3</a:t>
            </a:r>
          </a:p>
        </p:txBody>
      </p:sp>
      <p:pic>
        <p:nvPicPr>
          <p:cNvPr id="4" name="Picture 3">
            <a:extLst>
              <a:ext uri="{FF2B5EF4-FFF2-40B4-BE49-F238E27FC236}">
                <a16:creationId xmlns:a16="http://schemas.microsoft.com/office/drawing/2014/main" id="{4AA8BBD8-9467-5CFA-A820-F1B44C7ACEFC}"/>
              </a:ext>
            </a:extLst>
          </p:cNvPr>
          <p:cNvPicPr>
            <a:picLocks noChangeAspect="1"/>
          </p:cNvPicPr>
          <p:nvPr/>
        </p:nvPicPr>
        <p:blipFill>
          <a:blip r:embed="rId3"/>
          <a:stretch>
            <a:fillRect/>
          </a:stretch>
        </p:blipFill>
        <p:spPr>
          <a:xfrm>
            <a:off x="428929" y="1020060"/>
            <a:ext cx="4143071" cy="3103380"/>
          </a:xfrm>
          <a:prstGeom prst="rect">
            <a:avLst/>
          </a:prstGeom>
        </p:spPr>
      </p:pic>
    </p:spTree>
    <p:extLst>
      <p:ext uri="{BB962C8B-B14F-4D97-AF65-F5344CB8AC3E}">
        <p14:creationId xmlns:p14="http://schemas.microsoft.com/office/powerpoint/2010/main" val="17383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10" name="Google Shape;87;p15">
            <a:extLst>
              <a:ext uri="{FF2B5EF4-FFF2-40B4-BE49-F238E27FC236}">
                <a16:creationId xmlns:a16="http://schemas.microsoft.com/office/drawing/2014/main" id="{6D0C8B75-18DD-4A41-BA17-1F9A56D903E8}"/>
              </a:ext>
            </a:extLst>
          </p:cNvPr>
          <p:cNvSpPr txBox="1">
            <a:spLocks/>
          </p:cNvSpPr>
          <p:nvPr/>
        </p:nvSpPr>
        <p:spPr>
          <a:xfrm>
            <a:off x="4643449" y="604461"/>
            <a:ext cx="4217491" cy="39345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gn="ctr">
              <a:lnSpc>
                <a:spcPct val="115000"/>
              </a:lnSpc>
              <a:buClr>
                <a:schemeClr val="lt2"/>
              </a:buClr>
              <a:buSzPts val="2000"/>
            </a:pPr>
            <a:r>
              <a:rPr lang="en-US" sz="2400" u="sng">
                <a:solidFill>
                  <a:schemeClr val="lt2"/>
                </a:solidFill>
                <a:latin typeface="Lato"/>
                <a:ea typeface="Lato"/>
                <a:cs typeface="Lato"/>
                <a:sym typeface="Lato"/>
              </a:rPr>
              <a:t>Blind &amp; Visually Impaired Center</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Grant Award $142,643</a:t>
            </a:r>
          </a:p>
          <a:p>
            <a:pPr marL="101600" algn="ctr">
              <a:lnSpc>
                <a:spcPct val="115000"/>
              </a:lnSpc>
              <a:buClr>
                <a:schemeClr val="lt2"/>
              </a:buClr>
              <a:buSzPts val="2000"/>
            </a:pP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u="sng">
                <a:solidFill>
                  <a:schemeClr val="lt2"/>
                </a:solidFill>
                <a:latin typeface="Lato"/>
                <a:ea typeface="Lato"/>
                <a:cs typeface="Lato"/>
                <a:sym typeface="Lato"/>
              </a:rPr>
              <a:t>Project</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Orientation and Mobility Trainings</a:t>
            </a:r>
          </a:p>
        </p:txBody>
      </p:sp>
      <p:pic>
        <p:nvPicPr>
          <p:cNvPr id="1026" name="Picture 2">
            <a:extLst>
              <a:ext uri="{FF2B5EF4-FFF2-40B4-BE49-F238E27FC236}">
                <a16:creationId xmlns:a16="http://schemas.microsoft.com/office/drawing/2014/main" id="{FDA65FD5-50B0-B0EC-0D1C-38A71E4BA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8" y="1165341"/>
            <a:ext cx="4217491" cy="281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6148" name="Picture 4" descr="Central Coast Cab Company - 13 Photos - Taxis - 5100 Coe Ave ...">
            <a:extLst>
              <a:ext uri="{FF2B5EF4-FFF2-40B4-BE49-F238E27FC236}">
                <a16:creationId xmlns:a16="http://schemas.microsoft.com/office/drawing/2014/main" id="{0F988ED6-BF36-40F2-B0BE-825B293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28" b="14677"/>
          <a:stretch/>
        </p:blipFill>
        <p:spPr bwMode="auto">
          <a:xfrm>
            <a:off x="863765" y="481262"/>
            <a:ext cx="3379423" cy="24533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easure X Senior &amp; Disabled Transportation Program">
            <a:extLst>
              <a:ext uri="{FF2B5EF4-FFF2-40B4-BE49-F238E27FC236}">
                <a16:creationId xmlns:a16="http://schemas.microsoft.com/office/drawing/2014/main" id="{C6399046-A932-41F8-8947-DD7FEE6962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267" b="19038"/>
          <a:stretch/>
        </p:blipFill>
        <p:spPr bwMode="auto">
          <a:xfrm>
            <a:off x="863765" y="2679033"/>
            <a:ext cx="3379423" cy="19892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87;p15">
            <a:extLst>
              <a:ext uri="{FF2B5EF4-FFF2-40B4-BE49-F238E27FC236}">
                <a16:creationId xmlns:a16="http://schemas.microsoft.com/office/drawing/2014/main" id="{72E882F9-69C4-4104-ABA4-CDFA69A202E7}"/>
              </a:ext>
            </a:extLst>
          </p:cNvPr>
          <p:cNvSpPr txBox="1">
            <a:spLocks/>
          </p:cNvSpPr>
          <p:nvPr/>
        </p:nvSpPr>
        <p:spPr>
          <a:xfrm>
            <a:off x="4572000" y="604461"/>
            <a:ext cx="3864133" cy="39345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gn="ctr">
              <a:lnSpc>
                <a:spcPct val="115000"/>
              </a:lnSpc>
              <a:buClr>
                <a:schemeClr val="lt2"/>
              </a:buClr>
              <a:buSzPts val="2000"/>
            </a:pPr>
            <a:r>
              <a:rPr lang="en-US" sz="2400" u="sng">
                <a:solidFill>
                  <a:schemeClr val="lt2"/>
                </a:solidFill>
                <a:latin typeface="Lato"/>
                <a:ea typeface="Lato"/>
                <a:cs typeface="Lato"/>
                <a:sym typeface="Lato"/>
              </a:rPr>
              <a:t>Kernes Memorial Pool</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Grant Award $78,770</a:t>
            </a:r>
          </a:p>
          <a:p>
            <a:pPr marL="101600" algn="ctr">
              <a:lnSpc>
                <a:spcPct val="115000"/>
              </a:lnSpc>
              <a:buClr>
                <a:schemeClr val="lt2"/>
              </a:buClr>
              <a:buSzPts val="2000"/>
            </a:pP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u="sng">
                <a:solidFill>
                  <a:schemeClr val="lt2"/>
                </a:solidFill>
                <a:latin typeface="Lato"/>
                <a:ea typeface="Lato"/>
                <a:cs typeface="Lato"/>
                <a:sym typeface="Lato"/>
              </a:rPr>
              <a:t>Project</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Transportation for Seniors and People with Disabilities to Receive Therapeutic Aquatic Services</a:t>
            </a:r>
          </a:p>
        </p:txBody>
      </p:sp>
    </p:spTree>
    <p:extLst>
      <p:ext uri="{BB962C8B-B14F-4D97-AF65-F5344CB8AC3E}">
        <p14:creationId xmlns:p14="http://schemas.microsoft.com/office/powerpoint/2010/main" val="299298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p14">
            <a:extLst>
              <a:ext uri="{FF2B5EF4-FFF2-40B4-BE49-F238E27FC236}">
                <a16:creationId xmlns:a16="http://schemas.microsoft.com/office/drawing/2014/main" id="{6CBC45FE-34D6-8593-4820-A1FD56A48ADD}"/>
              </a:ext>
            </a:extLst>
          </p:cNvPr>
          <p:cNvSpPr txBox="1">
            <a:spLocks/>
          </p:cNvSpPr>
          <p:nvPr/>
        </p:nvSpPr>
        <p:spPr>
          <a:xfrm>
            <a:off x="315150" y="919665"/>
            <a:ext cx="8208900" cy="896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558800" indent="-457200">
              <a:lnSpc>
                <a:spcPct val="150000"/>
              </a:lnSpc>
              <a:buClr>
                <a:schemeClr val="lt2"/>
              </a:buClr>
              <a:buSzPts val="2000"/>
              <a:buFont typeface="+mj-lt"/>
              <a:buAutoNum type="arabicPeriod"/>
            </a:pPr>
            <a:r>
              <a:rPr lang="en-US" sz="1600">
                <a:solidFill>
                  <a:schemeClr val="lt2"/>
                </a:solidFill>
                <a:latin typeface="Lato"/>
                <a:ea typeface="Lato"/>
                <a:cs typeface="Lato"/>
                <a:sym typeface="Lato"/>
              </a:rPr>
              <a:t>RECOMMEND</a:t>
            </a:r>
            <a:r>
              <a:rPr lang="en-US" sz="1600" b="0">
                <a:solidFill>
                  <a:schemeClr val="lt2"/>
                </a:solidFill>
                <a:latin typeface="Lato"/>
                <a:ea typeface="Lato"/>
                <a:cs typeface="Lato"/>
                <a:sym typeface="Lato"/>
              </a:rPr>
              <a:t> that the Board award Measure X Senior &amp; Disabled Transportation Cycle 3 funds as follows:</a:t>
            </a:r>
            <a:br>
              <a:rPr lang="en-US" sz="1800" b="0">
                <a:solidFill>
                  <a:schemeClr val="lt2"/>
                </a:solidFill>
                <a:latin typeface="Lato"/>
                <a:ea typeface="Lato"/>
                <a:cs typeface="Lato"/>
                <a:sym typeface="Lato"/>
              </a:rPr>
            </a:br>
            <a:endParaRPr lang="en-US" sz="1600" b="0">
              <a:latin typeface="Lato"/>
              <a:ea typeface="Lato"/>
              <a:cs typeface="Lato"/>
              <a:sym typeface="Lato"/>
            </a:endParaRPr>
          </a:p>
        </p:txBody>
      </p:sp>
      <p:sp>
        <p:nvSpPr>
          <p:cNvPr id="5" name="Google Shape;81;p14">
            <a:extLst>
              <a:ext uri="{FF2B5EF4-FFF2-40B4-BE49-F238E27FC236}">
                <a16:creationId xmlns:a16="http://schemas.microsoft.com/office/drawing/2014/main" id="{731CFB41-CD30-CC8E-F99C-372A6CA983CD}"/>
              </a:ext>
            </a:extLst>
          </p:cNvPr>
          <p:cNvSpPr txBox="1">
            <a:spLocks/>
          </p:cNvSpPr>
          <p:nvPr/>
        </p:nvSpPr>
        <p:spPr>
          <a:xfrm>
            <a:off x="1222604" y="1689212"/>
            <a:ext cx="7301446" cy="13677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444500" indent="-342900">
              <a:buClr>
                <a:schemeClr val="lt2"/>
              </a:buClr>
              <a:buSzPts val="2000"/>
              <a:buFont typeface="+mj-lt"/>
              <a:buAutoNum type="arabicPeriod"/>
            </a:pPr>
            <a:r>
              <a:rPr lang="en-US" sz="1600" b="0">
                <a:solidFill>
                  <a:schemeClr val="lt2"/>
                </a:solidFill>
                <a:latin typeface="Lato"/>
                <a:ea typeface="Lato"/>
                <a:cs typeface="Lato"/>
                <a:sym typeface="Lato"/>
              </a:rPr>
              <a:t>$345,504 to Partnership for Children,</a:t>
            </a:r>
          </a:p>
          <a:p>
            <a:pPr marL="444500" indent="-342900">
              <a:buClr>
                <a:schemeClr val="lt2"/>
              </a:buClr>
              <a:buSzPts val="2000"/>
              <a:buFont typeface="+mj-lt"/>
              <a:buAutoNum type="arabicPeriod"/>
            </a:pPr>
            <a:r>
              <a:rPr lang="en-US" sz="1600" b="0">
                <a:solidFill>
                  <a:schemeClr val="lt2"/>
                </a:solidFill>
                <a:latin typeface="Lato"/>
                <a:ea typeface="Lato"/>
                <a:cs typeface="Lato"/>
                <a:sym typeface="Lato"/>
              </a:rPr>
              <a:t>$705,263 to Independent Transportation Network (ITN) Monterey County</a:t>
            </a:r>
          </a:p>
          <a:p>
            <a:pPr marL="444500" indent="-342900">
              <a:buClr>
                <a:schemeClr val="lt2"/>
              </a:buClr>
              <a:buSzPts val="2000"/>
              <a:buFont typeface="+mj-lt"/>
              <a:buAutoNum type="arabicPeriod"/>
            </a:pPr>
            <a:r>
              <a:rPr lang="en-US" sz="1600" b="0">
                <a:solidFill>
                  <a:schemeClr val="lt2"/>
                </a:solidFill>
                <a:latin typeface="Lato"/>
                <a:ea typeface="Lato"/>
                <a:cs typeface="Lato"/>
                <a:sym typeface="Lato"/>
              </a:rPr>
              <a:t>$227,820 to Alliance on Aging</a:t>
            </a:r>
          </a:p>
          <a:p>
            <a:pPr marL="444500" indent="-342900">
              <a:buClr>
                <a:schemeClr val="lt2"/>
              </a:buClr>
              <a:buSzPts val="2000"/>
              <a:buFont typeface="+mj-lt"/>
              <a:buAutoNum type="arabicPeriod"/>
            </a:pPr>
            <a:r>
              <a:rPr lang="en-US" sz="1600" b="0">
                <a:solidFill>
                  <a:schemeClr val="lt2"/>
                </a:solidFill>
                <a:latin typeface="Lato"/>
                <a:ea typeface="Lato"/>
                <a:cs typeface="Lato"/>
                <a:sym typeface="Lato"/>
              </a:rPr>
              <a:t>$142,644 to Blind &amp; Visually Impaired Center, and</a:t>
            </a:r>
          </a:p>
          <a:p>
            <a:pPr marL="444500" indent="-342900">
              <a:buClr>
                <a:schemeClr val="lt2"/>
              </a:buClr>
              <a:buSzPts val="2000"/>
              <a:buFont typeface="+mj-lt"/>
              <a:buAutoNum type="arabicPeriod"/>
            </a:pPr>
            <a:r>
              <a:rPr lang="en-US" sz="1600" b="0">
                <a:solidFill>
                  <a:schemeClr val="lt2"/>
                </a:solidFill>
                <a:latin typeface="Lato"/>
                <a:ea typeface="Lato"/>
                <a:cs typeface="Lato"/>
                <a:sym typeface="Lato"/>
              </a:rPr>
              <a:t>$78,770 to Kernes Memorial Pool; and</a:t>
            </a:r>
            <a:br>
              <a:rPr lang="en-US" sz="1600">
                <a:solidFill>
                  <a:schemeClr val="lt2"/>
                </a:solidFill>
                <a:latin typeface="Lato"/>
                <a:ea typeface="Lato"/>
                <a:cs typeface="Lato"/>
                <a:sym typeface="Lato"/>
              </a:rPr>
            </a:br>
            <a:br>
              <a:rPr lang="en-US" sz="1600">
                <a:solidFill>
                  <a:schemeClr val="lt2"/>
                </a:solidFill>
                <a:latin typeface="Lato"/>
                <a:ea typeface="Lato"/>
                <a:cs typeface="Lato"/>
                <a:sym typeface="Lato"/>
              </a:rPr>
            </a:br>
            <a:endParaRPr lang="en-US" sz="1600" b="0">
              <a:latin typeface="Lato"/>
              <a:ea typeface="Lato"/>
              <a:cs typeface="Lato"/>
              <a:sym typeface="Lato"/>
            </a:endParaRPr>
          </a:p>
        </p:txBody>
      </p:sp>
      <p:sp>
        <p:nvSpPr>
          <p:cNvPr id="6" name="Google Shape;81;p14">
            <a:extLst>
              <a:ext uri="{FF2B5EF4-FFF2-40B4-BE49-F238E27FC236}">
                <a16:creationId xmlns:a16="http://schemas.microsoft.com/office/drawing/2014/main" id="{7F725108-8EF7-CBAF-4575-559A8D2A8F70}"/>
              </a:ext>
            </a:extLst>
          </p:cNvPr>
          <p:cNvSpPr txBox="1">
            <a:spLocks/>
          </p:cNvSpPr>
          <p:nvPr/>
        </p:nvSpPr>
        <p:spPr>
          <a:xfrm>
            <a:off x="315150" y="3267456"/>
            <a:ext cx="8208900" cy="1255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558800" indent="-457200">
              <a:lnSpc>
                <a:spcPct val="150000"/>
              </a:lnSpc>
              <a:buClr>
                <a:schemeClr val="lt2"/>
              </a:buClr>
              <a:buSzPts val="2000"/>
              <a:buFont typeface="+mj-lt"/>
              <a:buAutoNum type="arabicPeriod" startAt="2"/>
            </a:pPr>
            <a:r>
              <a:rPr lang="en-US" sz="1600">
                <a:solidFill>
                  <a:schemeClr val="lt2"/>
                </a:solidFill>
                <a:latin typeface="Lato"/>
                <a:ea typeface="Lato"/>
                <a:cs typeface="Lato"/>
                <a:sym typeface="Lato"/>
              </a:rPr>
              <a:t>RECOMMEND</a:t>
            </a:r>
            <a:r>
              <a:rPr lang="en-US" sz="1600" b="0">
                <a:solidFill>
                  <a:schemeClr val="lt2"/>
                </a:solidFill>
                <a:latin typeface="Lato"/>
                <a:ea typeface="Lato"/>
                <a:cs typeface="Lato"/>
                <a:sym typeface="Lato"/>
              </a:rPr>
              <a:t> that the Board approve an extension to the deadline for Kernes Memorial Pool to use their Cycle 2 funding by one year from June 30, 2023 to </a:t>
            </a:r>
            <a:br>
              <a:rPr lang="en-US" sz="1600" b="0">
                <a:solidFill>
                  <a:schemeClr val="lt2"/>
                </a:solidFill>
                <a:latin typeface="Lato"/>
                <a:ea typeface="Lato"/>
                <a:cs typeface="Lato"/>
                <a:sym typeface="Lato"/>
              </a:rPr>
            </a:br>
            <a:r>
              <a:rPr lang="en-US" sz="1600" b="0">
                <a:solidFill>
                  <a:schemeClr val="lt2"/>
                </a:solidFill>
                <a:latin typeface="Lato"/>
                <a:ea typeface="Lato"/>
                <a:cs typeface="Lato"/>
                <a:sym typeface="Lato"/>
              </a:rPr>
              <a:t>June 30, 2024</a:t>
            </a:r>
            <a:br>
              <a:rPr lang="en-US" sz="2400">
                <a:solidFill>
                  <a:schemeClr val="lt2"/>
                </a:solidFill>
                <a:latin typeface="Lato"/>
                <a:ea typeface="Lato"/>
                <a:cs typeface="Lato"/>
                <a:sym typeface="Lato"/>
              </a:rPr>
            </a:br>
            <a:br>
              <a:rPr lang="en-US" sz="2400">
                <a:solidFill>
                  <a:schemeClr val="lt2"/>
                </a:solidFill>
                <a:latin typeface="Lato"/>
                <a:ea typeface="Lato"/>
                <a:cs typeface="Lato"/>
                <a:sym typeface="Lato"/>
              </a:rPr>
            </a:br>
            <a:endParaRPr lang="en-US" sz="2000" b="0">
              <a:latin typeface="Lato"/>
              <a:ea typeface="Lato"/>
              <a:cs typeface="Lato"/>
              <a:sym typeface="Lato"/>
            </a:endParaRPr>
          </a:p>
        </p:txBody>
      </p:sp>
    </p:spTree>
    <p:extLst>
      <p:ext uri="{BB962C8B-B14F-4D97-AF65-F5344CB8AC3E}">
        <p14:creationId xmlns:p14="http://schemas.microsoft.com/office/powerpoint/2010/main" val="155590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9" name="Google Shape;87;p15">
            <a:extLst>
              <a:ext uri="{FF2B5EF4-FFF2-40B4-BE49-F238E27FC236}">
                <a16:creationId xmlns:a16="http://schemas.microsoft.com/office/drawing/2014/main" id="{C535DFE3-2B24-4558-B6AD-58B5E1B262D7}"/>
              </a:ext>
            </a:extLst>
          </p:cNvPr>
          <p:cNvSpPr txBox="1">
            <a:spLocks/>
          </p:cNvSpPr>
          <p:nvPr/>
        </p:nvSpPr>
        <p:spPr>
          <a:xfrm>
            <a:off x="437493" y="954793"/>
            <a:ext cx="5401341" cy="3487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nSpc>
                <a:spcPct val="115000"/>
              </a:lnSpc>
              <a:buClr>
                <a:schemeClr val="lt2"/>
              </a:buClr>
              <a:buSzPts val="2000"/>
            </a:pPr>
            <a:r>
              <a:rPr lang="en-US" sz="2000" u="sng">
                <a:solidFill>
                  <a:schemeClr val="lt2"/>
                </a:solidFill>
                <a:latin typeface="Lato"/>
                <a:ea typeface="Lato"/>
                <a:cs typeface="Lato"/>
                <a:sym typeface="Lato"/>
              </a:rPr>
              <a:t>Current status of Cycle 2</a:t>
            </a: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2 remaining quarters for Cycle 2</a:t>
            </a:r>
          </a:p>
          <a:p>
            <a:pPr marL="101600">
              <a:lnSpc>
                <a:spcPct val="115000"/>
              </a:lnSpc>
              <a:buClr>
                <a:schemeClr val="lt2"/>
              </a:buClr>
              <a:buSzPts val="2000"/>
            </a:pPr>
            <a:r>
              <a:rPr lang="en-US" sz="2000">
                <a:solidFill>
                  <a:schemeClr val="lt2"/>
                </a:solidFill>
                <a:latin typeface="Lato"/>
                <a:ea typeface="Lato"/>
                <a:cs typeface="Lato"/>
                <a:sym typeface="Lato"/>
              </a:rPr>
              <a:t> </a:t>
            </a: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$253,925 remaining to date</a:t>
            </a:r>
            <a:br>
              <a:rPr lang="en-US" sz="2000">
                <a:solidFill>
                  <a:schemeClr val="lt2"/>
                </a:solidFill>
                <a:latin typeface="Lato"/>
                <a:ea typeface="Lato"/>
                <a:cs typeface="Lato"/>
                <a:sym typeface="Lato"/>
              </a:rPr>
            </a:br>
            <a:endParaRPr lang="en-US" sz="2000">
              <a:solidFill>
                <a:schemeClr val="lt2"/>
              </a:solidFill>
              <a:latin typeface="Lato"/>
              <a:ea typeface="Lato"/>
              <a:cs typeface="Lato"/>
              <a:sym typeface="Lato"/>
            </a:endParaRP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Grantees have until June 30 to expend all funds</a:t>
            </a:r>
            <a:br>
              <a:rPr lang="en-US" sz="2000">
                <a:solidFill>
                  <a:schemeClr val="lt2"/>
                </a:solidFill>
                <a:latin typeface="Lato"/>
                <a:ea typeface="Lato"/>
                <a:cs typeface="Lato"/>
                <a:sym typeface="Lato"/>
              </a:rPr>
            </a:br>
            <a:endParaRPr lang="en-US" sz="2000">
              <a:solidFill>
                <a:schemeClr val="lt2"/>
              </a:solidFill>
              <a:latin typeface="Lato"/>
              <a:ea typeface="Lato"/>
              <a:cs typeface="Lato"/>
              <a:sym typeface="Lato"/>
            </a:endParaRP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Close out reports and final claims due July 31.</a:t>
            </a:r>
          </a:p>
        </p:txBody>
      </p:sp>
      <p:pic>
        <p:nvPicPr>
          <p:cNvPr id="2" name="Google Shape;74;p13">
            <a:extLst>
              <a:ext uri="{FF2B5EF4-FFF2-40B4-BE49-F238E27FC236}">
                <a16:creationId xmlns:a16="http://schemas.microsoft.com/office/drawing/2014/main" id="{A915DE99-3580-4539-75AD-5554D8AA3D72}"/>
              </a:ext>
            </a:extLst>
          </p:cNvPr>
          <p:cNvPicPr preferRelativeResize="0"/>
          <p:nvPr/>
        </p:nvPicPr>
        <p:blipFill>
          <a:blip r:embed="rId3">
            <a:alphaModFix/>
          </a:blip>
          <a:stretch>
            <a:fillRect/>
          </a:stretch>
        </p:blipFill>
        <p:spPr>
          <a:xfrm>
            <a:off x="6475368" y="1677537"/>
            <a:ext cx="1748601" cy="1788425"/>
          </a:xfrm>
          <a:prstGeom prst="rect">
            <a:avLst/>
          </a:prstGeom>
          <a:noFill/>
          <a:ln>
            <a:noFill/>
          </a:ln>
        </p:spPr>
      </p:pic>
    </p:spTree>
    <p:extLst>
      <p:ext uri="{BB962C8B-B14F-4D97-AF65-F5344CB8AC3E}">
        <p14:creationId xmlns:p14="http://schemas.microsoft.com/office/powerpoint/2010/main" val="58416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13" name="Picture 12">
            <a:extLst>
              <a:ext uri="{FF2B5EF4-FFF2-40B4-BE49-F238E27FC236}">
                <a16:creationId xmlns:a16="http://schemas.microsoft.com/office/drawing/2014/main" id="{3A3AC615-D800-5E7E-0942-A4749ACD47B3}"/>
              </a:ext>
            </a:extLst>
          </p:cNvPr>
          <p:cNvPicPr>
            <a:picLocks noChangeAspect="1"/>
          </p:cNvPicPr>
          <p:nvPr/>
        </p:nvPicPr>
        <p:blipFill rotWithShape="1">
          <a:blip r:embed="rId3"/>
          <a:srcRect l="12730" t="2014" r="11751" b="2490"/>
          <a:stretch/>
        </p:blipFill>
        <p:spPr>
          <a:xfrm>
            <a:off x="2524468" y="1255992"/>
            <a:ext cx="2081024" cy="2631517"/>
          </a:xfrm>
          <a:prstGeom prst="rect">
            <a:avLst/>
          </a:prstGeom>
        </p:spPr>
      </p:pic>
      <p:pic>
        <p:nvPicPr>
          <p:cNvPr id="14" name="Picture 13">
            <a:extLst>
              <a:ext uri="{FF2B5EF4-FFF2-40B4-BE49-F238E27FC236}">
                <a16:creationId xmlns:a16="http://schemas.microsoft.com/office/drawing/2014/main" id="{A6E926D2-64B8-8A0A-4AC6-77EE32554963}"/>
              </a:ext>
            </a:extLst>
          </p:cNvPr>
          <p:cNvPicPr>
            <a:picLocks noChangeAspect="1"/>
          </p:cNvPicPr>
          <p:nvPr/>
        </p:nvPicPr>
        <p:blipFill rotWithShape="1">
          <a:blip r:embed="rId4"/>
          <a:srcRect l="9897" t="2413" r="10587" b="2092"/>
          <a:stretch/>
        </p:blipFill>
        <p:spPr>
          <a:xfrm>
            <a:off x="220199" y="1255991"/>
            <a:ext cx="2191179" cy="2631518"/>
          </a:xfrm>
          <a:prstGeom prst="rect">
            <a:avLst/>
          </a:prstGeom>
        </p:spPr>
      </p:pic>
      <p:pic>
        <p:nvPicPr>
          <p:cNvPr id="15" name="Picture 14">
            <a:extLst>
              <a:ext uri="{FF2B5EF4-FFF2-40B4-BE49-F238E27FC236}">
                <a16:creationId xmlns:a16="http://schemas.microsoft.com/office/drawing/2014/main" id="{D909817F-BC37-32EB-0BC4-08A30FCEDE11}"/>
              </a:ext>
            </a:extLst>
          </p:cNvPr>
          <p:cNvPicPr>
            <a:picLocks noChangeAspect="1"/>
          </p:cNvPicPr>
          <p:nvPr/>
        </p:nvPicPr>
        <p:blipFill rotWithShape="1">
          <a:blip r:embed="rId5"/>
          <a:srcRect l="12850" t="2069" r="11631" b="2436"/>
          <a:stretch/>
        </p:blipFill>
        <p:spPr>
          <a:xfrm>
            <a:off x="4695722" y="1255992"/>
            <a:ext cx="2081024" cy="2631517"/>
          </a:xfrm>
          <a:prstGeom prst="rect">
            <a:avLst/>
          </a:prstGeom>
        </p:spPr>
      </p:pic>
      <p:pic>
        <p:nvPicPr>
          <p:cNvPr id="16" name="Picture 15">
            <a:extLst>
              <a:ext uri="{FF2B5EF4-FFF2-40B4-BE49-F238E27FC236}">
                <a16:creationId xmlns:a16="http://schemas.microsoft.com/office/drawing/2014/main" id="{5130F181-299D-2479-6802-1DD95F7B2103}"/>
              </a:ext>
            </a:extLst>
          </p:cNvPr>
          <p:cNvPicPr>
            <a:picLocks noChangeAspect="1"/>
          </p:cNvPicPr>
          <p:nvPr/>
        </p:nvPicPr>
        <p:blipFill rotWithShape="1">
          <a:blip r:embed="rId6"/>
          <a:srcRect l="12553" t="2057" r="11928" b="2447"/>
          <a:stretch/>
        </p:blipFill>
        <p:spPr>
          <a:xfrm>
            <a:off x="6866976" y="1267422"/>
            <a:ext cx="2081024" cy="2631517"/>
          </a:xfrm>
          <a:prstGeom prst="rect">
            <a:avLst/>
          </a:prstGeom>
        </p:spPr>
      </p:pic>
      <p:sp>
        <p:nvSpPr>
          <p:cNvPr id="17" name="Google Shape;87;p15">
            <a:extLst>
              <a:ext uri="{FF2B5EF4-FFF2-40B4-BE49-F238E27FC236}">
                <a16:creationId xmlns:a16="http://schemas.microsoft.com/office/drawing/2014/main" id="{EE16AF3A-119F-AC67-3D59-8B49CC80304B}"/>
              </a:ext>
            </a:extLst>
          </p:cNvPr>
          <p:cNvSpPr txBox="1">
            <a:spLocks/>
          </p:cNvSpPr>
          <p:nvPr/>
        </p:nvSpPr>
        <p:spPr>
          <a:xfrm>
            <a:off x="3003827" y="549944"/>
            <a:ext cx="3136345" cy="545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nSpc>
                <a:spcPct val="115000"/>
              </a:lnSpc>
              <a:buClr>
                <a:schemeClr val="lt2"/>
              </a:buClr>
              <a:buSzPts val="2000"/>
            </a:pPr>
            <a:r>
              <a:rPr lang="en-US" sz="2000" u="sng">
                <a:solidFill>
                  <a:schemeClr val="lt2"/>
                </a:solidFill>
                <a:latin typeface="Lato"/>
                <a:ea typeface="Lato"/>
                <a:cs typeface="Lato"/>
                <a:sym typeface="Lato"/>
              </a:rPr>
              <a:t>Cycle 2 Funds Remaining</a:t>
            </a:r>
          </a:p>
        </p:txBody>
      </p:sp>
      <p:sp>
        <p:nvSpPr>
          <p:cNvPr id="18" name="Rectangle 17">
            <a:extLst>
              <a:ext uri="{FF2B5EF4-FFF2-40B4-BE49-F238E27FC236}">
                <a16:creationId xmlns:a16="http://schemas.microsoft.com/office/drawing/2014/main" id="{C819F669-6FC2-4616-FD06-0D0116BBC953}"/>
              </a:ext>
            </a:extLst>
          </p:cNvPr>
          <p:cNvSpPr/>
          <p:nvPr/>
        </p:nvSpPr>
        <p:spPr>
          <a:xfrm>
            <a:off x="2882981" y="4246997"/>
            <a:ext cx="139373" cy="13937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B35558-5C93-413D-6D9C-4D4AFF5FA648}"/>
              </a:ext>
            </a:extLst>
          </p:cNvPr>
          <p:cNvSpPr/>
          <p:nvPr/>
        </p:nvSpPr>
        <p:spPr>
          <a:xfrm>
            <a:off x="4877908" y="4246994"/>
            <a:ext cx="139373" cy="13937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7C52531-B80E-5C50-4F62-9A6F67CBE6ED}"/>
              </a:ext>
            </a:extLst>
          </p:cNvPr>
          <p:cNvSpPr txBox="1"/>
          <p:nvPr/>
        </p:nvSpPr>
        <p:spPr>
          <a:xfrm>
            <a:off x="3022354" y="4178182"/>
            <a:ext cx="1295264" cy="276999"/>
          </a:xfrm>
          <a:prstGeom prst="rect">
            <a:avLst/>
          </a:prstGeom>
          <a:noFill/>
        </p:spPr>
        <p:txBody>
          <a:bodyPr wrap="square" rtlCol="0">
            <a:spAutoFit/>
          </a:bodyPr>
          <a:lstStyle/>
          <a:p>
            <a:r>
              <a:rPr lang="en-US" sz="1200">
                <a:latin typeface="Lato" panose="020F0502020204030203" pitchFamily="34" charset="0"/>
                <a:ea typeface="Lato" panose="020F0502020204030203" pitchFamily="34" charset="0"/>
                <a:cs typeface="Lato" panose="020F0502020204030203" pitchFamily="34" charset="0"/>
              </a:rPr>
              <a:t>Claimed-to-date</a:t>
            </a:r>
          </a:p>
        </p:txBody>
      </p:sp>
      <p:sp>
        <p:nvSpPr>
          <p:cNvPr id="21" name="TextBox 20">
            <a:extLst>
              <a:ext uri="{FF2B5EF4-FFF2-40B4-BE49-F238E27FC236}">
                <a16:creationId xmlns:a16="http://schemas.microsoft.com/office/drawing/2014/main" id="{3D9F876E-DECA-EC03-BA37-32015FF70D91}"/>
              </a:ext>
            </a:extLst>
          </p:cNvPr>
          <p:cNvSpPr txBox="1"/>
          <p:nvPr/>
        </p:nvSpPr>
        <p:spPr>
          <a:xfrm>
            <a:off x="5017281" y="4172014"/>
            <a:ext cx="1295264" cy="276999"/>
          </a:xfrm>
          <a:prstGeom prst="rect">
            <a:avLst/>
          </a:prstGeom>
          <a:noFill/>
        </p:spPr>
        <p:txBody>
          <a:bodyPr wrap="square" rtlCol="0">
            <a:spAutoFit/>
          </a:bodyPr>
          <a:lstStyle/>
          <a:p>
            <a:r>
              <a:rPr lang="en-US" sz="1200">
                <a:latin typeface="Lato" panose="020F0502020204030203" pitchFamily="34" charset="0"/>
                <a:ea typeface="Lato" panose="020F0502020204030203" pitchFamily="34" charset="0"/>
                <a:cs typeface="Lato" panose="020F0502020204030203" pitchFamily="34" charset="0"/>
              </a:rPr>
              <a:t>Remaining</a:t>
            </a:r>
          </a:p>
        </p:txBody>
      </p:sp>
    </p:spTree>
    <p:extLst>
      <p:ext uri="{BB962C8B-B14F-4D97-AF65-F5344CB8AC3E}">
        <p14:creationId xmlns:p14="http://schemas.microsoft.com/office/powerpoint/2010/main" val="389444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Picture 3">
            <a:extLst>
              <a:ext uri="{FF2B5EF4-FFF2-40B4-BE49-F238E27FC236}">
                <a16:creationId xmlns:a16="http://schemas.microsoft.com/office/drawing/2014/main" id="{D286828F-F2DD-474D-A9D4-95BC00C47EA9}"/>
              </a:ext>
            </a:extLst>
          </p:cNvPr>
          <p:cNvPicPr>
            <a:picLocks noChangeAspect="1"/>
          </p:cNvPicPr>
          <p:nvPr/>
        </p:nvPicPr>
        <p:blipFill>
          <a:blip r:embed="rId3"/>
          <a:stretch>
            <a:fillRect/>
          </a:stretch>
        </p:blipFill>
        <p:spPr>
          <a:xfrm>
            <a:off x="436267" y="457200"/>
            <a:ext cx="2457770" cy="4263657"/>
          </a:xfrm>
          <a:prstGeom prst="rect">
            <a:avLst/>
          </a:prstGeom>
        </p:spPr>
      </p:pic>
      <p:sp>
        <p:nvSpPr>
          <p:cNvPr id="9" name="Google Shape;87;p15">
            <a:extLst>
              <a:ext uri="{FF2B5EF4-FFF2-40B4-BE49-F238E27FC236}">
                <a16:creationId xmlns:a16="http://schemas.microsoft.com/office/drawing/2014/main" id="{C535DFE3-2B24-4558-B6AD-58B5E1B262D7}"/>
              </a:ext>
            </a:extLst>
          </p:cNvPr>
          <p:cNvSpPr txBox="1">
            <a:spLocks/>
          </p:cNvSpPr>
          <p:nvPr/>
        </p:nvSpPr>
        <p:spPr>
          <a:xfrm>
            <a:off x="3168501" y="845065"/>
            <a:ext cx="5401341" cy="3487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nSpc>
                <a:spcPct val="115000"/>
              </a:lnSpc>
              <a:buClr>
                <a:schemeClr val="lt2"/>
              </a:buClr>
              <a:buSzPts val="2000"/>
            </a:pPr>
            <a:r>
              <a:rPr lang="en-US" sz="2000" u="sng">
                <a:solidFill>
                  <a:schemeClr val="lt2"/>
                </a:solidFill>
                <a:latin typeface="Lato"/>
                <a:ea typeface="Lato"/>
                <a:cs typeface="Lato"/>
                <a:sym typeface="Lato"/>
              </a:rPr>
              <a:t>Cycle 3</a:t>
            </a: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$1.5 million available for Cycle 3</a:t>
            </a:r>
          </a:p>
          <a:p>
            <a:pPr marL="101600">
              <a:lnSpc>
                <a:spcPct val="115000"/>
              </a:lnSpc>
              <a:buClr>
                <a:schemeClr val="lt2"/>
              </a:buClr>
              <a:buSzPts val="2000"/>
            </a:pPr>
            <a:r>
              <a:rPr lang="en-US" sz="2000">
                <a:solidFill>
                  <a:schemeClr val="lt2"/>
                </a:solidFill>
                <a:latin typeface="Lato"/>
                <a:ea typeface="Lato"/>
                <a:cs typeface="Lato"/>
                <a:sym typeface="Lato"/>
              </a:rPr>
              <a:t> </a:t>
            </a: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Fiscal Years 23/24, 24/25, 25/26</a:t>
            </a:r>
          </a:p>
          <a:p>
            <a:pPr marL="457200" indent="-355600">
              <a:lnSpc>
                <a:spcPct val="115000"/>
              </a:lnSpc>
              <a:buClr>
                <a:schemeClr val="lt2"/>
              </a:buClr>
              <a:buSzPts val="2000"/>
              <a:buFont typeface="Wingdings" panose="05000000000000000000" pitchFamily="2" charset="2"/>
              <a:buChar char="§"/>
            </a:pPr>
            <a:endParaRPr lang="en-US" sz="2000">
              <a:solidFill>
                <a:schemeClr val="lt2"/>
              </a:solidFill>
              <a:latin typeface="Lato"/>
              <a:ea typeface="Lato"/>
              <a:cs typeface="Lato"/>
              <a:sym typeface="Lato"/>
            </a:endParaRPr>
          </a:p>
          <a:p>
            <a:pPr marL="457200" indent="-355600">
              <a:lnSpc>
                <a:spcPct val="115000"/>
              </a:lnSpc>
              <a:buClr>
                <a:schemeClr val="lt2"/>
              </a:buClr>
              <a:buSzPts val="2000"/>
              <a:buFont typeface="Wingdings" panose="05000000000000000000" pitchFamily="2" charset="2"/>
              <a:buChar char="§"/>
            </a:pPr>
            <a:r>
              <a:rPr lang="en-US" sz="2000">
                <a:solidFill>
                  <a:schemeClr val="lt2"/>
                </a:solidFill>
                <a:latin typeface="Lato"/>
                <a:ea typeface="Lato"/>
                <a:cs typeface="Lato"/>
                <a:sym typeface="Lato"/>
              </a:rPr>
              <a:t>5 complete applications submitted by due date of December 1, 2022</a:t>
            </a:r>
          </a:p>
        </p:txBody>
      </p:sp>
    </p:spTree>
    <p:extLst>
      <p:ext uri="{BB962C8B-B14F-4D97-AF65-F5344CB8AC3E}">
        <p14:creationId xmlns:p14="http://schemas.microsoft.com/office/powerpoint/2010/main" val="186116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9" name="Google Shape;87;p15">
            <a:extLst>
              <a:ext uri="{FF2B5EF4-FFF2-40B4-BE49-F238E27FC236}">
                <a16:creationId xmlns:a16="http://schemas.microsoft.com/office/drawing/2014/main" id="{C535DFE3-2B24-4558-B6AD-58B5E1B262D7}"/>
              </a:ext>
            </a:extLst>
          </p:cNvPr>
          <p:cNvSpPr txBox="1">
            <a:spLocks/>
          </p:cNvSpPr>
          <p:nvPr/>
        </p:nvSpPr>
        <p:spPr>
          <a:xfrm>
            <a:off x="4572000" y="594975"/>
            <a:ext cx="4221125" cy="4083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nSpc>
                <a:spcPct val="115000"/>
              </a:lnSpc>
              <a:buClr>
                <a:schemeClr val="lt2"/>
              </a:buClr>
              <a:buSzPts val="2000"/>
            </a:pPr>
            <a:r>
              <a:rPr lang="en-US" sz="1900" u="sng">
                <a:solidFill>
                  <a:schemeClr val="lt2"/>
                </a:solidFill>
                <a:latin typeface="Lato"/>
                <a:ea typeface="Lato"/>
                <a:cs typeface="Lato"/>
                <a:sym typeface="Lato"/>
              </a:rPr>
              <a:t>Grant Review Committee </a:t>
            </a:r>
          </a:p>
          <a:p>
            <a:pPr marL="444500" indent="-342900">
              <a:lnSpc>
                <a:spcPct val="115000"/>
              </a:lnSpc>
              <a:buClr>
                <a:schemeClr val="lt2"/>
              </a:buClr>
              <a:buSzPts val="2000"/>
              <a:buFont typeface="Wingdings" panose="05000000000000000000" pitchFamily="2" charset="2"/>
              <a:buChar char="§"/>
            </a:pPr>
            <a:r>
              <a:rPr lang="en-US" sz="1900">
                <a:solidFill>
                  <a:schemeClr val="lt2"/>
                </a:solidFill>
                <a:latin typeface="Lato"/>
                <a:ea typeface="Lato"/>
                <a:cs typeface="Lato"/>
                <a:sym typeface="Lato"/>
              </a:rPr>
              <a:t>Paula Getzelman</a:t>
            </a:r>
          </a:p>
          <a:p>
            <a:pPr marL="457200" lvl="8" indent="-355600">
              <a:lnSpc>
                <a:spcPct val="115000"/>
              </a:lnSpc>
              <a:buClr>
                <a:schemeClr val="lt2"/>
              </a:buClr>
              <a:buSzPts val="2000"/>
              <a:buFont typeface="Wingdings" panose="05000000000000000000" pitchFamily="2" charset="2"/>
              <a:buChar char="§"/>
            </a:pPr>
            <a:r>
              <a:rPr lang="en-US" sz="1900">
                <a:solidFill>
                  <a:schemeClr val="lt2"/>
                </a:solidFill>
                <a:latin typeface="Lato"/>
                <a:ea typeface="Lato"/>
                <a:cs typeface="Lato"/>
                <a:sym typeface="Lato"/>
              </a:rPr>
              <a:t>Diana Jimenez</a:t>
            </a:r>
          </a:p>
          <a:p>
            <a:pPr marL="457200" lvl="8" indent="-355600">
              <a:lnSpc>
                <a:spcPct val="115000"/>
              </a:lnSpc>
              <a:buClr>
                <a:schemeClr val="lt2"/>
              </a:buClr>
              <a:buSzPts val="2000"/>
              <a:buFont typeface="Wingdings" panose="05000000000000000000" pitchFamily="2" charset="2"/>
              <a:buChar char="§"/>
            </a:pPr>
            <a:r>
              <a:rPr lang="en-US" sz="1900">
                <a:solidFill>
                  <a:schemeClr val="lt2"/>
                </a:solidFill>
                <a:latin typeface="Lato"/>
                <a:ea typeface="Lato"/>
                <a:cs typeface="Lato"/>
                <a:sym typeface="Lato"/>
              </a:rPr>
              <a:t>Kevin Dayton (Site Visits)</a:t>
            </a:r>
          </a:p>
          <a:p>
            <a:pPr marL="457200" lvl="8" indent="-355600">
              <a:lnSpc>
                <a:spcPct val="115000"/>
              </a:lnSpc>
              <a:buClr>
                <a:schemeClr val="lt2"/>
              </a:buClr>
              <a:buSzPts val="2000"/>
              <a:buFont typeface="Wingdings" panose="05000000000000000000" pitchFamily="2" charset="2"/>
              <a:buChar char="§"/>
            </a:pPr>
            <a:r>
              <a:rPr lang="en-US" sz="1900">
                <a:solidFill>
                  <a:schemeClr val="lt2"/>
                </a:solidFill>
                <a:latin typeface="Lato"/>
                <a:ea typeface="Lato"/>
                <a:cs typeface="Lato"/>
                <a:sym typeface="Lato"/>
              </a:rPr>
              <a:t>Theresa Wright</a:t>
            </a:r>
          </a:p>
          <a:p>
            <a:pPr marL="457200" lvl="8" indent="-355600">
              <a:lnSpc>
                <a:spcPct val="115000"/>
              </a:lnSpc>
              <a:buClr>
                <a:schemeClr val="lt2"/>
              </a:buClr>
              <a:buSzPts val="2000"/>
              <a:buFont typeface="Wingdings" panose="05000000000000000000" pitchFamily="2" charset="2"/>
              <a:buChar char="§"/>
            </a:pPr>
            <a:r>
              <a:rPr lang="en-US" sz="1900">
                <a:solidFill>
                  <a:schemeClr val="lt2"/>
                </a:solidFill>
                <a:latin typeface="Lato"/>
                <a:ea typeface="Lato"/>
                <a:cs typeface="Lato"/>
                <a:sym typeface="Lato"/>
              </a:rPr>
              <a:t>Aaron Hernandez</a:t>
            </a:r>
          </a:p>
          <a:p>
            <a:pPr marL="457200" lvl="8" indent="-355600">
              <a:lnSpc>
                <a:spcPct val="115000"/>
              </a:lnSpc>
              <a:buClr>
                <a:schemeClr val="lt2"/>
              </a:buClr>
              <a:buSzPts val="2000"/>
              <a:buFont typeface="Wingdings" panose="05000000000000000000" pitchFamily="2" charset="2"/>
              <a:buChar char="§"/>
            </a:pPr>
            <a:endParaRPr lang="en-US" sz="1900">
              <a:solidFill>
                <a:schemeClr val="lt2"/>
              </a:solidFill>
              <a:latin typeface="Lato"/>
              <a:ea typeface="Lato"/>
              <a:cs typeface="Lato"/>
              <a:sym typeface="Lato"/>
            </a:endParaRPr>
          </a:p>
          <a:p>
            <a:pPr marL="457200" indent="-355600">
              <a:lnSpc>
                <a:spcPct val="115000"/>
              </a:lnSpc>
              <a:buClr>
                <a:schemeClr val="lt2"/>
              </a:buClr>
              <a:buSzPts val="2000"/>
              <a:buFont typeface="Wingdings" panose="05000000000000000000" pitchFamily="2" charset="2"/>
              <a:buChar char="§"/>
            </a:pPr>
            <a:r>
              <a:rPr lang="en-US" sz="1900">
                <a:solidFill>
                  <a:schemeClr val="lt2"/>
                </a:solidFill>
                <a:latin typeface="Lato"/>
                <a:ea typeface="Lato"/>
                <a:cs typeface="Lato"/>
                <a:sym typeface="Lato"/>
              </a:rPr>
              <a:t>Each member were to visit at least 2 sites</a:t>
            </a:r>
          </a:p>
        </p:txBody>
      </p:sp>
      <p:pic>
        <p:nvPicPr>
          <p:cNvPr id="3" name="Graphic 2" descr="Customer review outline">
            <a:extLst>
              <a:ext uri="{FF2B5EF4-FFF2-40B4-BE49-F238E27FC236}">
                <a16:creationId xmlns:a16="http://schemas.microsoft.com/office/drawing/2014/main" id="{A3F43D2A-EFE0-C4FA-5BB8-D606404ED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753" y="1114985"/>
            <a:ext cx="2913529" cy="2913529"/>
          </a:xfrm>
          <a:prstGeom prst="rect">
            <a:avLst/>
          </a:prstGeom>
        </p:spPr>
      </p:pic>
    </p:spTree>
    <p:extLst>
      <p:ext uri="{BB962C8B-B14F-4D97-AF65-F5344CB8AC3E}">
        <p14:creationId xmlns:p14="http://schemas.microsoft.com/office/powerpoint/2010/main" val="10741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9" name="Google Shape;87;p15">
            <a:extLst>
              <a:ext uri="{FF2B5EF4-FFF2-40B4-BE49-F238E27FC236}">
                <a16:creationId xmlns:a16="http://schemas.microsoft.com/office/drawing/2014/main" id="{C535DFE3-2B24-4558-B6AD-58B5E1B262D7}"/>
              </a:ext>
            </a:extLst>
          </p:cNvPr>
          <p:cNvSpPr txBox="1">
            <a:spLocks/>
          </p:cNvSpPr>
          <p:nvPr/>
        </p:nvSpPr>
        <p:spPr>
          <a:xfrm>
            <a:off x="307337" y="457908"/>
            <a:ext cx="5600404" cy="2497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nSpc>
                <a:spcPct val="115000"/>
              </a:lnSpc>
              <a:buClr>
                <a:schemeClr val="lt2"/>
              </a:buClr>
              <a:buSzPts val="2000"/>
            </a:pPr>
            <a:r>
              <a:rPr lang="en-US" sz="2400" u="sng">
                <a:solidFill>
                  <a:schemeClr val="lt2"/>
                </a:solidFill>
                <a:latin typeface="Lato"/>
                <a:ea typeface="Lato"/>
                <a:cs typeface="Lato"/>
                <a:sym typeface="Lato"/>
              </a:rPr>
              <a:t>Ranking Criteria – 100 Points Possible</a:t>
            </a:r>
          </a:p>
          <a:p>
            <a:pPr marL="558800" indent="-457200">
              <a:lnSpc>
                <a:spcPct val="115000"/>
              </a:lnSpc>
              <a:buClr>
                <a:schemeClr val="lt2"/>
              </a:buClr>
              <a:buSzPts val="2000"/>
              <a:buFont typeface="+mj-lt"/>
              <a:buAutoNum type="arabicPeriod"/>
            </a:pPr>
            <a:r>
              <a:rPr lang="en-US" sz="2400">
                <a:solidFill>
                  <a:schemeClr val="lt2"/>
                </a:solidFill>
                <a:latin typeface="Lato"/>
                <a:ea typeface="Lato"/>
                <a:cs typeface="Lato"/>
                <a:sym typeface="Lato"/>
              </a:rPr>
              <a:t>Program Purpose &amp; Goals: 25</a:t>
            </a:r>
          </a:p>
          <a:p>
            <a:pPr marL="558800" indent="-457200">
              <a:lnSpc>
                <a:spcPct val="115000"/>
              </a:lnSpc>
              <a:buClr>
                <a:schemeClr val="lt2"/>
              </a:buClr>
              <a:buSzPts val="2000"/>
              <a:buFont typeface="+mj-lt"/>
              <a:buAutoNum type="arabicPeriod"/>
            </a:pPr>
            <a:r>
              <a:rPr lang="en-US" sz="2400">
                <a:solidFill>
                  <a:schemeClr val="lt2"/>
                </a:solidFill>
                <a:latin typeface="Lato"/>
                <a:ea typeface="Lato"/>
                <a:cs typeface="Lato"/>
                <a:sym typeface="Lato"/>
              </a:rPr>
              <a:t>Program Benefits: 30</a:t>
            </a:r>
          </a:p>
          <a:p>
            <a:pPr marL="558800" indent="-457200">
              <a:lnSpc>
                <a:spcPct val="115000"/>
              </a:lnSpc>
              <a:buClr>
                <a:schemeClr val="lt2"/>
              </a:buClr>
              <a:buSzPts val="2000"/>
              <a:buFont typeface="+mj-lt"/>
              <a:buAutoNum type="arabicPeriod"/>
            </a:pPr>
            <a:r>
              <a:rPr lang="en-US" sz="2400">
                <a:solidFill>
                  <a:schemeClr val="lt2"/>
                </a:solidFill>
                <a:latin typeface="Lato"/>
                <a:ea typeface="Lato"/>
                <a:cs typeface="Lato"/>
                <a:sym typeface="Lato"/>
              </a:rPr>
              <a:t>Feasibility: 15</a:t>
            </a:r>
          </a:p>
          <a:p>
            <a:pPr marL="558800" indent="-457200">
              <a:lnSpc>
                <a:spcPct val="115000"/>
              </a:lnSpc>
              <a:buClr>
                <a:schemeClr val="lt2"/>
              </a:buClr>
              <a:buSzPts val="2000"/>
              <a:buFont typeface="+mj-lt"/>
              <a:buAutoNum type="arabicPeriod"/>
            </a:pPr>
            <a:r>
              <a:rPr lang="en-US" sz="2400">
                <a:solidFill>
                  <a:schemeClr val="lt2"/>
                </a:solidFill>
                <a:latin typeface="Lato"/>
                <a:ea typeface="Lato"/>
                <a:cs typeface="Lato"/>
                <a:sym typeface="Lato"/>
              </a:rPr>
              <a:t>Geographic Equity: 15</a:t>
            </a:r>
          </a:p>
          <a:p>
            <a:pPr marL="558800" indent="-457200">
              <a:lnSpc>
                <a:spcPct val="115000"/>
              </a:lnSpc>
              <a:buClr>
                <a:schemeClr val="lt2"/>
              </a:buClr>
              <a:buSzPts val="2000"/>
              <a:buFont typeface="+mj-lt"/>
              <a:buAutoNum type="arabicPeriod"/>
            </a:pPr>
            <a:r>
              <a:rPr lang="en-US" sz="2400">
                <a:solidFill>
                  <a:schemeClr val="lt2"/>
                </a:solidFill>
                <a:latin typeface="Lato"/>
                <a:ea typeface="Lato"/>
                <a:cs typeface="Lato"/>
                <a:sym typeface="Lato"/>
              </a:rPr>
              <a:t>Cost Effectiveness: 15</a:t>
            </a:r>
          </a:p>
        </p:txBody>
      </p:sp>
      <p:pic>
        <p:nvPicPr>
          <p:cNvPr id="3" name="Graphic 2" descr="Checklist outline">
            <a:extLst>
              <a:ext uri="{FF2B5EF4-FFF2-40B4-BE49-F238E27FC236}">
                <a16:creationId xmlns:a16="http://schemas.microsoft.com/office/drawing/2014/main" id="{90C38DD7-B61A-5CEE-DB4F-D71B0F4F1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6493" y="1115265"/>
            <a:ext cx="2912970" cy="2912970"/>
          </a:xfrm>
          <a:prstGeom prst="rect">
            <a:avLst/>
          </a:prstGeom>
        </p:spPr>
      </p:pic>
    </p:spTree>
    <p:extLst>
      <p:ext uri="{BB962C8B-B14F-4D97-AF65-F5344CB8AC3E}">
        <p14:creationId xmlns:p14="http://schemas.microsoft.com/office/powerpoint/2010/main" val="427335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Picture 3">
            <a:extLst>
              <a:ext uri="{FF2B5EF4-FFF2-40B4-BE49-F238E27FC236}">
                <a16:creationId xmlns:a16="http://schemas.microsoft.com/office/drawing/2014/main" id="{693B8F06-C397-4B8F-1A28-2DDB53A05008}"/>
              </a:ext>
            </a:extLst>
          </p:cNvPr>
          <p:cNvPicPr>
            <a:picLocks noChangeAspect="1"/>
          </p:cNvPicPr>
          <p:nvPr/>
        </p:nvPicPr>
        <p:blipFill>
          <a:blip r:embed="rId3"/>
          <a:stretch>
            <a:fillRect/>
          </a:stretch>
        </p:blipFill>
        <p:spPr>
          <a:xfrm>
            <a:off x="0" y="462971"/>
            <a:ext cx="9144000" cy="4217558"/>
          </a:xfrm>
          <a:prstGeom prst="rect">
            <a:avLst/>
          </a:prstGeom>
        </p:spPr>
      </p:pic>
    </p:spTree>
    <p:extLst>
      <p:ext uri="{BB962C8B-B14F-4D97-AF65-F5344CB8AC3E}">
        <p14:creationId xmlns:p14="http://schemas.microsoft.com/office/powerpoint/2010/main" val="259367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5126" name="Picture 6" descr="Image may contain: 3 people, people smiling">
            <a:extLst>
              <a:ext uri="{FF2B5EF4-FFF2-40B4-BE49-F238E27FC236}">
                <a16:creationId xmlns:a16="http://schemas.microsoft.com/office/drawing/2014/main" id="{FDA67C1A-4CB0-4896-8115-D6C2A1034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88" y="1311730"/>
            <a:ext cx="4153912" cy="252004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87;p15">
            <a:extLst>
              <a:ext uri="{FF2B5EF4-FFF2-40B4-BE49-F238E27FC236}">
                <a16:creationId xmlns:a16="http://schemas.microsoft.com/office/drawing/2014/main" id="{810946BA-75C7-4AD7-ACD8-7D1B47A2C4EC}"/>
              </a:ext>
            </a:extLst>
          </p:cNvPr>
          <p:cNvSpPr txBox="1">
            <a:spLocks/>
          </p:cNvSpPr>
          <p:nvPr/>
        </p:nvSpPr>
        <p:spPr>
          <a:xfrm>
            <a:off x="4861779" y="1044802"/>
            <a:ext cx="3864133" cy="3053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gn="ctr">
              <a:lnSpc>
                <a:spcPct val="115000"/>
              </a:lnSpc>
              <a:buClr>
                <a:schemeClr val="lt2"/>
              </a:buClr>
              <a:buSzPts val="2000"/>
            </a:pPr>
            <a:r>
              <a:rPr lang="en-US" sz="2400" u="sng">
                <a:solidFill>
                  <a:schemeClr val="lt2"/>
                </a:solidFill>
                <a:latin typeface="Lato"/>
                <a:ea typeface="Lato"/>
                <a:cs typeface="Lato"/>
                <a:sym typeface="Lato"/>
              </a:rPr>
              <a:t>Partnership for Children</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Grant Award $345,503.76</a:t>
            </a:r>
          </a:p>
          <a:p>
            <a:pPr marL="101600" algn="ctr">
              <a:lnSpc>
                <a:spcPct val="115000"/>
              </a:lnSpc>
              <a:buClr>
                <a:schemeClr val="lt2"/>
              </a:buClr>
              <a:buSzPts val="2000"/>
            </a:pP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u="sng">
                <a:solidFill>
                  <a:schemeClr val="lt2"/>
                </a:solidFill>
                <a:latin typeface="Lato"/>
                <a:ea typeface="Lato"/>
                <a:cs typeface="Lato"/>
                <a:sym typeface="Lato"/>
              </a:rPr>
              <a:t>Project</a:t>
            </a:r>
          </a:p>
          <a:p>
            <a:pPr marL="101600" algn="ctr">
              <a:lnSpc>
                <a:spcPct val="115000"/>
              </a:lnSpc>
              <a:buClr>
                <a:schemeClr val="lt2"/>
              </a:buClr>
              <a:buSzPts val="2000"/>
            </a:pPr>
            <a:r>
              <a:rPr lang="en-US" sz="2400">
                <a:solidFill>
                  <a:schemeClr val="lt2"/>
                </a:solidFill>
                <a:latin typeface="Lato"/>
                <a:ea typeface="Lato"/>
                <a:cs typeface="Lato"/>
                <a:sym typeface="Lato"/>
              </a:rPr>
              <a:t>Transportation Services for Children Living with Serious Illness</a:t>
            </a:r>
          </a:p>
        </p:txBody>
      </p:sp>
    </p:spTree>
    <p:extLst>
      <p:ext uri="{BB962C8B-B14F-4D97-AF65-F5344CB8AC3E}">
        <p14:creationId xmlns:p14="http://schemas.microsoft.com/office/powerpoint/2010/main" val="99869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9" name="Google Shape;87;p15">
            <a:extLst>
              <a:ext uri="{FF2B5EF4-FFF2-40B4-BE49-F238E27FC236}">
                <a16:creationId xmlns:a16="http://schemas.microsoft.com/office/drawing/2014/main" id="{C535DFE3-2B24-4558-B6AD-58B5E1B262D7}"/>
              </a:ext>
            </a:extLst>
          </p:cNvPr>
          <p:cNvSpPr txBox="1">
            <a:spLocks/>
          </p:cNvSpPr>
          <p:nvPr/>
        </p:nvSpPr>
        <p:spPr>
          <a:xfrm>
            <a:off x="4734435" y="501670"/>
            <a:ext cx="3864133" cy="41312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101600" algn="ctr">
              <a:lnSpc>
                <a:spcPct val="115000"/>
              </a:lnSpc>
              <a:buClr>
                <a:schemeClr val="lt2"/>
              </a:buClr>
              <a:buSzPts val="2000"/>
            </a:pPr>
            <a:r>
              <a:rPr lang="en-US" sz="2400" u="sng">
                <a:solidFill>
                  <a:schemeClr val="lt2"/>
                </a:solidFill>
                <a:latin typeface="Lato"/>
                <a:ea typeface="Lato"/>
                <a:cs typeface="Lato"/>
                <a:sym typeface="Lato"/>
              </a:rPr>
              <a:t>ITN Monterey County</a:t>
            </a:r>
          </a:p>
          <a:p>
            <a:pPr marL="101600" algn="ctr">
              <a:lnSpc>
                <a:spcPct val="115000"/>
              </a:lnSpc>
              <a:buClr>
                <a:schemeClr val="lt2"/>
              </a:buClr>
              <a:buSzPts val="2000"/>
            </a:pPr>
            <a:r>
              <a:rPr lang="en-US" sz="2400">
                <a:solidFill>
                  <a:schemeClr val="lt2"/>
                </a:solidFill>
                <a:latin typeface="Lato"/>
                <a:ea typeface="Lato"/>
                <a:cs typeface="Lato"/>
                <a:sym typeface="Lato"/>
              </a:rPr>
              <a:t>Grant Award $705,263</a:t>
            </a:r>
          </a:p>
          <a:p>
            <a:pPr marL="101600" algn="ctr">
              <a:lnSpc>
                <a:spcPct val="115000"/>
              </a:lnSpc>
              <a:buClr>
                <a:schemeClr val="lt2"/>
              </a:buClr>
              <a:buSzPts val="2000"/>
            </a:pP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u="sng">
                <a:solidFill>
                  <a:schemeClr val="lt2"/>
                </a:solidFill>
                <a:latin typeface="Lato"/>
                <a:ea typeface="Lato"/>
                <a:cs typeface="Lato"/>
                <a:sym typeface="Lato"/>
              </a:rPr>
              <a:t>Project</a:t>
            </a:r>
            <a:endParaRPr lang="en-US" sz="2400">
              <a:solidFill>
                <a:schemeClr val="lt2"/>
              </a:solidFill>
              <a:latin typeface="Lato"/>
              <a:ea typeface="Lato"/>
              <a:cs typeface="Lato"/>
              <a:sym typeface="Lato"/>
            </a:endParaRPr>
          </a:p>
          <a:p>
            <a:pPr marL="101600" algn="ctr">
              <a:lnSpc>
                <a:spcPct val="115000"/>
              </a:lnSpc>
              <a:buClr>
                <a:schemeClr val="lt2"/>
              </a:buClr>
              <a:buSzPts val="2000"/>
            </a:pPr>
            <a:r>
              <a:rPr lang="en-US" sz="2400">
                <a:solidFill>
                  <a:schemeClr val="lt2"/>
                </a:solidFill>
                <a:latin typeface="Lato"/>
                <a:ea typeface="Lato"/>
                <a:cs typeface="Lato"/>
                <a:sym typeface="Lato"/>
              </a:rPr>
              <a:t>Expanding Dignified Transportation in Monterey County for Seniors, Veterans, and Visually Impaired Adults  </a:t>
            </a:r>
          </a:p>
        </p:txBody>
      </p:sp>
      <p:pic>
        <p:nvPicPr>
          <p:cNvPr id="3074" name="Picture 2" descr="Transportation Agency for Monterey County | TAMC">
            <a:extLst>
              <a:ext uri="{FF2B5EF4-FFF2-40B4-BE49-F238E27FC236}">
                <a16:creationId xmlns:a16="http://schemas.microsoft.com/office/drawing/2014/main" id="{5A8E9F50-D86A-4DE7-9FF8-D84B1E149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52" y="1214992"/>
            <a:ext cx="4070272" cy="271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26901"/>
      </p:ext>
    </p:extLst>
  </p:cSld>
  <p:clrMapOvr>
    <a:masterClrMapping/>
  </p:clrMapOvr>
</p:sld>
</file>

<file path=ppt/theme/theme1.xml><?xml version="1.0" encoding="utf-8"?>
<a:theme xmlns:a="http://schemas.openxmlformats.org/drawingml/2006/main" name="Swiss">
  <a:themeElements>
    <a:clrScheme name="Custom 1">
      <a:dk1>
        <a:srgbClr val="0070C0"/>
      </a:dk1>
      <a:lt1>
        <a:srgbClr val="FFFFFF"/>
      </a:lt1>
      <a:dk2>
        <a:srgbClr val="000000"/>
      </a:dk2>
      <a:lt2>
        <a:srgbClr val="757575"/>
      </a:lt2>
      <a:accent1>
        <a:srgbClr val="01579B"/>
      </a:accent1>
      <a:accent2>
        <a:srgbClr val="27C7BD"/>
      </a:accent2>
      <a:accent3>
        <a:srgbClr val="0099E8"/>
      </a:accent3>
      <a:accent4>
        <a:srgbClr val="51B9A3"/>
      </a:accent4>
      <a:accent5>
        <a:srgbClr val="0070C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22578f-816f-46db-a965-a1ef8daeb1c2">
      <Terms xmlns="http://schemas.microsoft.com/office/infopath/2007/PartnerControls"/>
    </lcf76f155ced4ddcb4097134ff3c332f>
    <_Flow_SignoffStatus xmlns="dc22578f-816f-46db-a965-a1ef8daeb1c2" xsi:nil="true"/>
    <TaxCatchAll xmlns="faf2dff7-1506-4aa5-8991-bbb7af5dd8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7" ma:contentTypeDescription="Create a new document." ma:contentTypeScope="" ma:versionID="8076eaba1d71ec71e4ee2fed84b9017b">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e8f68ea18a4c701a9e76dd67f5fbc0f5"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B4A039-FE52-4582-98EE-7F85165BEFDF}">
  <ds:schemaRefs>
    <ds:schemaRef ds:uri="dc22578f-816f-46db-a965-a1ef8daeb1c2"/>
    <ds:schemaRef ds:uri="faf2dff7-1506-4aa5-8991-bbb7af5dd8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ADB166-EA66-4CF7-B907-D546E273C521}">
  <ds:schemaRefs>
    <ds:schemaRef ds:uri="dc22578f-816f-46db-a965-a1ef8daeb1c2"/>
    <ds:schemaRef ds:uri="faf2dff7-1506-4aa5-8991-bbb7af5dd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12D1B0-6D24-4CCF-B1C0-1301A591A7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On-screen Show (16:9)</PresentationFormat>
  <Paragraphs>68</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Lato</vt:lpstr>
      <vt:lpstr>Raleway</vt:lpstr>
      <vt:lpstr>Swiss</vt:lpstr>
      <vt:lpstr>Senior &amp; Disabled Transportation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&amp; Disabled Transportation Program</dc:title>
  <dc:creator>Aaron Hernandez</dc:creator>
  <cp:lastModifiedBy>Aaron Hernandez</cp:lastModifiedBy>
  <cp:revision>1</cp:revision>
  <dcterms:modified xsi:type="dcterms:W3CDTF">2023-04-18T20:40:24Z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0x0101009A89A18C41AAC3418EBFC4D13CA3E59E</vt:lpwstr>
  </property>
  <property fmtid="{D5CDD505-2E9C-101B-9397-08002B2CF9AE}" pid="3" name="MediaServiceImageTags">
    <vt:lpwstr/>
  </property>
</Properties>
</file>