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2"/>
  </p:notesMasterIdLst>
  <p:sldIdLst>
    <p:sldId id="257" r:id="rId5"/>
    <p:sldId id="319" r:id="rId6"/>
    <p:sldId id="328" r:id="rId7"/>
    <p:sldId id="331" r:id="rId8"/>
    <p:sldId id="258" r:id="rId9"/>
    <p:sldId id="329" r:id="rId10"/>
    <p:sldId id="33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864FA-C7A8-6875-71F2-0E99B11F266E}" v="61" dt="2023-09-26T19:16:22.175"/>
    <p1510:client id="{F8F2FD6C-374E-4FE1-8EC3-0E196665EAE3}" v="26" dt="2023-09-27T16:59:14.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3"/>
    <p:restoredTop sz="95097" autoAdjust="0"/>
  </p:normalViewPr>
  <p:slideViewPr>
    <p:cSldViewPr snapToGrid="0" snapToObjects="1">
      <p:cViewPr varScale="1">
        <p:scale>
          <a:sx n="80" d="100"/>
          <a:sy n="80" d="100"/>
        </p:scale>
        <p:origin x="154" y="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Muck" userId="S::todd@tamcmonterey.org::fcd3facc-22cc-4222-8e90-7f610bfa40f4" providerId="AD" clId="Web-{2E5864FA-C7A8-6875-71F2-0E99B11F266E}"/>
    <pc:docChg chg="addSld modSld sldOrd">
      <pc:chgData name="Todd Muck" userId="S::todd@tamcmonterey.org::fcd3facc-22cc-4222-8e90-7f610bfa40f4" providerId="AD" clId="Web-{2E5864FA-C7A8-6875-71F2-0E99B11F266E}" dt="2023-09-26T19:16:22.175" v="55" actId="20577"/>
      <pc:docMkLst>
        <pc:docMk/>
      </pc:docMkLst>
      <pc:sldChg chg="modSp">
        <pc:chgData name="Todd Muck" userId="S::todd@tamcmonterey.org::fcd3facc-22cc-4222-8e90-7f610bfa40f4" providerId="AD" clId="Web-{2E5864FA-C7A8-6875-71F2-0E99B11F266E}" dt="2023-09-26T19:14:40.281" v="40" actId="20577"/>
        <pc:sldMkLst>
          <pc:docMk/>
          <pc:sldMk cId="1805961432" sldId="258"/>
        </pc:sldMkLst>
        <pc:spChg chg="mod">
          <ac:chgData name="Todd Muck" userId="S::todd@tamcmonterey.org::fcd3facc-22cc-4222-8e90-7f610bfa40f4" providerId="AD" clId="Web-{2E5864FA-C7A8-6875-71F2-0E99B11F266E}" dt="2023-09-26T19:14:40.281" v="40" actId="20577"/>
          <ac:spMkLst>
            <pc:docMk/>
            <pc:sldMk cId="1805961432" sldId="258"/>
            <ac:spMk id="5" creationId="{6A4233CA-57BF-6A96-3AD9-CD45EB996D4C}"/>
          </ac:spMkLst>
        </pc:spChg>
        <pc:spChg chg="mod">
          <ac:chgData name="Todd Muck" userId="S::todd@tamcmonterey.org::fcd3facc-22cc-4222-8e90-7f610bfa40f4" providerId="AD" clId="Web-{2E5864FA-C7A8-6875-71F2-0E99B11F266E}" dt="2023-09-26T19:05:52.391" v="30" actId="20577"/>
          <ac:spMkLst>
            <pc:docMk/>
            <pc:sldMk cId="1805961432" sldId="258"/>
            <ac:spMk id="8" creationId="{919D1958-1C44-62CD-AD9E-01A561D8309C}"/>
          </ac:spMkLst>
        </pc:spChg>
      </pc:sldChg>
      <pc:sldChg chg="modSp">
        <pc:chgData name="Todd Muck" userId="S::todd@tamcmonterey.org::fcd3facc-22cc-4222-8e90-7f610bfa40f4" providerId="AD" clId="Web-{2E5864FA-C7A8-6875-71F2-0E99B11F266E}" dt="2023-09-26T19:16:22.175" v="55" actId="20577"/>
        <pc:sldMkLst>
          <pc:docMk/>
          <pc:sldMk cId="4258226724" sldId="329"/>
        </pc:sldMkLst>
        <pc:spChg chg="mod">
          <ac:chgData name="Todd Muck" userId="S::todd@tamcmonterey.org::fcd3facc-22cc-4222-8e90-7f610bfa40f4" providerId="AD" clId="Web-{2E5864FA-C7A8-6875-71F2-0E99B11F266E}" dt="2023-09-26T19:16:22.175" v="55" actId="20577"/>
          <ac:spMkLst>
            <pc:docMk/>
            <pc:sldMk cId="4258226724" sldId="329"/>
            <ac:spMk id="8" creationId="{919D1958-1C44-62CD-AD9E-01A561D8309C}"/>
          </ac:spMkLst>
        </pc:spChg>
      </pc:sldChg>
      <pc:sldChg chg="modSp add ord replId">
        <pc:chgData name="Todd Muck" userId="S::todd@tamcmonterey.org::fcd3facc-22cc-4222-8e90-7f610bfa40f4" providerId="AD" clId="Web-{2E5864FA-C7A8-6875-71F2-0E99B11F266E}" dt="2023-09-26T19:14:59.610" v="41"/>
        <pc:sldMkLst>
          <pc:docMk/>
          <pc:sldMk cId="3685277833" sldId="331"/>
        </pc:sldMkLst>
        <pc:spChg chg="mod">
          <ac:chgData name="Todd Muck" userId="S::todd@tamcmonterey.org::fcd3facc-22cc-4222-8e90-7f610bfa40f4" providerId="AD" clId="Web-{2E5864FA-C7A8-6875-71F2-0E99B11F266E}" dt="2023-09-26T19:07:38.706" v="38" actId="20577"/>
          <ac:spMkLst>
            <pc:docMk/>
            <pc:sldMk cId="3685277833" sldId="331"/>
            <ac:spMk id="5" creationId="{6A4233CA-57BF-6A96-3AD9-CD45EB996D4C}"/>
          </ac:spMkLst>
        </pc:spChg>
        <pc:spChg chg="mod">
          <ac:chgData name="Todd Muck" userId="S::todd@tamcmonterey.org::fcd3facc-22cc-4222-8e90-7f610bfa40f4" providerId="AD" clId="Web-{2E5864FA-C7A8-6875-71F2-0E99B11F266E}" dt="2023-09-26T19:05:46.734" v="27" actId="20577"/>
          <ac:spMkLst>
            <pc:docMk/>
            <pc:sldMk cId="3685277833" sldId="331"/>
            <ac:spMk id="8" creationId="{919D1958-1C44-62CD-AD9E-01A561D8309C}"/>
          </ac:spMkLst>
        </pc:spChg>
      </pc:sldChg>
    </pc:docChg>
  </pc:docChgLst>
  <pc:docChgLst>
    <pc:chgData name="Michael Zeller" userId="0c3d4f63-0eee-450d-be24-c43610ffb5a4" providerId="ADAL" clId="{F8F2FD6C-374E-4FE1-8EC3-0E196665EAE3}"/>
    <pc:docChg chg="undo custSel addSld delSld modSld sldOrd modMainMaster">
      <pc:chgData name="Michael Zeller" userId="0c3d4f63-0eee-450d-be24-c43610ffb5a4" providerId="ADAL" clId="{F8F2FD6C-374E-4FE1-8EC3-0E196665EAE3}" dt="2023-09-27T16:58:19.481" v="388" actId="113"/>
      <pc:docMkLst>
        <pc:docMk/>
      </pc:docMkLst>
      <pc:sldChg chg="del">
        <pc:chgData name="Michael Zeller" userId="0c3d4f63-0eee-450d-be24-c43610ffb5a4" providerId="ADAL" clId="{F8F2FD6C-374E-4FE1-8EC3-0E196665EAE3}" dt="2023-09-26T17:12:39.845" v="2" actId="2696"/>
        <pc:sldMkLst>
          <pc:docMk/>
          <pc:sldMk cId="3925591244" sldId="256"/>
        </pc:sldMkLst>
      </pc:sldChg>
      <pc:sldChg chg="addSp modSp mod chgLayout">
        <pc:chgData name="Michael Zeller" userId="0c3d4f63-0eee-450d-be24-c43610ffb5a4" providerId="ADAL" clId="{F8F2FD6C-374E-4FE1-8EC3-0E196665EAE3}" dt="2023-09-26T17:16:38.422" v="86" actId="114"/>
        <pc:sldMkLst>
          <pc:docMk/>
          <pc:sldMk cId="3925408097" sldId="257"/>
        </pc:sldMkLst>
        <pc:spChg chg="add mod">
          <ac:chgData name="Michael Zeller" userId="0c3d4f63-0eee-450d-be24-c43610ffb5a4" providerId="ADAL" clId="{F8F2FD6C-374E-4FE1-8EC3-0E196665EAE3}" dt="2023-09-26T17:16:03.697" v="46" actId="113"/>
          <ac:spMkLst>
            <pc:docMk/>
            <pc:sldMk cId="3925408097" sldId="257"/>
            <ac:spMk id="2" creationId="{FF7F0C49-BB2B-7499-C71D-3C1CBADE06D4}"/>
          </ac:spMkLst>
        </pc:spChg>
        <pc:spChg chg="add mod">
          <ac:chgData name="Michael Zeller" userId="0c3d4f63-0eee-450d-be24-c43610ffb5a4" providerId="ADAL" clId="{F8F2FD6C-374E-4FE1-8EC3-0E196665EAE3}" dt="2023-09-26T17:16:38.422" v="86" actId="114"/>
          <ac:spMkLst>
            <pc:docMk/>
            <pc:sldMk cId="3925408097" sldId="257"/>
            <ac:spMk id="5" creationId="{9423D7F8-7484-7AC3-4BC3-00365045A990}"/>
          </ac:spMkLst>
        </pc:spChg>
        <pc:picChg chg="add mod">
          <ac:chgData name="Michael Zeller" userId="0c3d4f63-0eee-450d-be24-c43610ffb5a4" providerId="ADAL" clId="{F8F2FD6C-374E-4FE1-8EC3-0E196665EAE3}" dt="2023-09-26T17:15:37.481" v="40" actId="1440"/>
          <ac:picMkLst>
            <pc:docMk/>
            <pc:sldMk cId="3925408097" sldId="257"/>
            <ac:picMk id="4" creationId="{EF059DA0-74E0-4066-67F6-9BBC510AB06C}"/>
          </ac:picMkLst>
        </pc:picChg>
      </pc:sldChg>
      <pc:sldChg chg="addSp delSp modSp new mod modClrScheme chgLayout">
        <pc:chgData name="Michael Zeller" userId="0c3d4f63-0eee-450d-be24-c43610ffb5a4" providerId="ADAL" clId="{F8F2FD6C-374E-4FE1-8EC3-0E196665EAE3}" dt="2023-09-26T17:32:10.787" v="183" actId="207"/>
        <pc:sldMkLst>
          <pc:docMk/>
          <pc:sldMk cId="1805961432" sldId="258"/>
        </pc:sldMkLst>
        <pc:spChg chg="del mod ord">
          <ac:chgData name="Michael Zeller" userId="0c3d4f63-0eee-450d-be24-c43610ffb5a4" providerId="ADAL" clId="{F8F2FD6C-374E-4FE1-8EC3-0E196665EAE3}" dt="2023-09-26T17:17:04.292" v="88" actId="700"/>
          <ac:spMkLst>
            <pc:docMk/>
            <pc:sldMk cId="1805961432" sldId="258"/>
            <ac:spMk id="2" creationId="{5B903645-29BB-60DD-4D56-2F173C6C5FDD}"/>
          </ac:spMkLst>
        </pc:spChg>
        <pc:spChg chg="add del mod ord">
          <ac:chgData name="Michael Zeller" userId="0c3d4f63-0eee-450d-be24-c43610ffb5a4" providerId="ADAL" clId="{F8F2FD6C-374E-4FE1-8EC3-0E196665EAE3}" dt="2023-09-26T17:29:38.724" v="153" actId="478"/>
          <ac:spMkLst>
            <pc:docMk/>
            <pc:sldMk cId="1805961432" sldId="258"/>
            <ac:spMk id="3" creationId="{DED4ECE8-CC30-3BE2-533E-7F8361A67DD4}"/>
          </ac:spMkLst>
        </pc:spChg>
        <pc:spChg chg="add del mod ord">
          <ac:chgData name="Michael Zeller" userId="0c3d4f63-0eee-450d-be24-c43610ffb5a4" providerId="ADAL" clId="{F8F2FD6C-374E-4FE1-8EC3-0E196665EAE3}" dt="2023-09-26T17:29:16.600" v="151" actId="22"/>
          <ac:spMkLst>
            <pc:docMk/>
            <pc:sldMk cId="1805961432" sldId="258"/>
            <ac:spMk id="4" creationId="{951A1130-4565-A2ED-9DCB-B97F6C378862}"/>
          </ac:spMkLst>
        </pc:spChg>
        <pc:spChg chg="add mod ord">
          <ac:chgData name="Michael Zeller" userId="0c3d4f63-0eee-450d-be24-c43610ffb5a4" providerId="ADAL" clId="{F8F2FD6C-374E-4FE1-8EC3-0E196665EAE3}" dt="2023-09-26T17:32:10.787" v="183" actId="207"/>
          <ac:spMkLst>
            <pc:docMk/>
            <pc:sldMk cId="1805961432" sldId="258"/>
            <ac:spMk id="5" creationId="{6A4233CA-57BF-6A96-3AD9-CD45EB996D4C}"/>
          </ac:spMkLst>
        </pc:spChg>
        <pc:spChg chg="add mod">
          <ac:chgData name="Michael Zeller" userId="0c3d4f63-0eee-450d-be24-c43610ffb5a4" providerId="ADAL" clId="{F8F2FD6C-374E-4FE1-8EC3-0E196665EAE3}" dt="2023-09-26T17:30:09.116" v="158" actId="207"/>
          <ac:spMkLst>
            <pc:docMk/>
            <pc:sldMk cId="1805961432" sldId="258"/>
            <ac:spMk id="8" creationId="{919D1958-1C44-62CD-AD9E-01A561D8309C}"/>
          </ac:spMkLst>
        </pc:spChg>
        <pc:picChg chg="add mod ord">
          <ac:chgData name="Michael Zeller" userId="0c3d4f63-0eee-450d-be24-c43610ffb5a4" providerId="ADAL" clId="{F8F2FD6C-374E-4FE1-8EC3-0E196665EAE3}" dt="2023-09-26T17:29:48.842" v="156" actId="1076"/>
          <ac:picMkLst>
            <pc:docMk/>
            <pc:sldMk cId="1805961432" sldId="258"/>
            <ac:picMk id="7" creationId="{300F0D84-FFAD-52BB-2575-7962185AF10E}"/>
          </ac:picMkLst>
        </pc:picChg>
      </pc:sldChg>
      <pc:sldChg chg="modSp del">
        <pc:chgData name="Michael Zeller" userId="0c3d4f63-0eee-450d-be24-c43610ffb5a4" providerId="ADAL" clId="{F8F2FD6C-374E-4FE1-8EC3-0E196665EAE3}" dt="2023-09-26T17:12:46.205" v="3" actId="2696"/>
        <pc:sldMkLst>
          <pc:docMk/>
          <pc:sldMk cId="2494936604" sldId="258"/>
        </pc:sldMkLst>
        <pc:spChg chg="mod">
          <ac:chgData name="Michael Zeller" userId="0c3d4f63-0eee-450d-be24-c43610ffb5a4" providerId="ADAL" clId="{F8F2FD6C-374E-4FE1-8EC3-0E196665EAE3}" dt="2023-09-26T17:11:59.607" v="0"/>
          <ac:spMkLst>
            <pc:docMk/>
            <pc:sldMk cId="2494936604" sldId="258"/>
            <ac:spMk id="2" creationId="{3D590A86-98C4-75A2-129C-3B4D697D96E9}"/>
          </ac:spMkLst>
        </pc:spChg>
        <pc:spChg chg="mod">
          <ac:chgData name="Michael Zeller" userId="0c3d4f63-0eee-450d-be24-c43610ffb5a4" providerId="ADAL" clId="{F8F2FD6C-374E-4FE1-8EC3-0E196665EAE3}" dt="2023-09-26T17:11:59.607" v="0"/>
          <ac:spMkLst>
            <pc:docMk/>
            <pc:sldMk cId="2494936604" sldId="258"/>
            <ac:spMk id="3" creationId="{4A9714A0-93D4-AB76-1468-1CC953599D2F}"/>
          </ac:spMkLst>
        </pc:spChg>
      </pc:sldChg>
      <pc:sldChg chg="modSp del">
        <pc:chgData name="Michael Zeller" userId="0c3d4f63-0eee-450d-be24-c43610ffb5a4" providerId="ADAL" clId="{F8F2FD6C-374E-4FE1-8EC3-0E196665EAE3}" dt="2023-09-26T17:12:46.205" v="3" actId="2696"/>
        <pc:sldMkLst>
          <pc:docMk/>
          <pc:sldMk cId="1798283985" sldId="259"/>
        </pc:sldMkLst>
        <pc:spChg chg="mod">
          <ac:chgData name="Michael Zeller" userId="0c3d4f63-0eee-450d-be24-c43610ffb5a4" providerId="ADAL" clId="{F8F2FD6C-374E-4FE1-8EC3-0E196665EAE3}" dt="2023-09-26T17:12:28.294" v="1"/>
          <ac:spMkLst>
            <pc:docMk/>
            <pc:sldMk cId="1798283985" sldId="259"/>
            <ac:spMk id="2" creationId="{3855495D-EEDF-6D81-2AEE-100FF2AAB2BB}"/>
          </ac:spMkLst>
        </pc:spChg>
        <pc:spChg chg="mod">
          <ac:chgData name="Michael Zeller" userId="0c3d4f63-0eee-450d-be24-c43610ffb5a4" providerId="ADAL" clId="{F8F2FD6C-374E-4FE1-8EC3-0E196665EAE3}" dt="2023-09-26T17:12:28.294" v="1"/>
          <ac:spMkLst>
            <pc:docMk/>
            <pc:sldMk cId="1798283985" sldId="259"/>
            <ac:spMk id="3" creationId="{A64673CB-D3E6-3FDF-6B8D-8CD9A94D356D}"/>
          </ac:spMkLst>
        </pc:spChg>
      </pc:sldChg>
      <pc:sldChg chg="modSp del">
        <pc:chgData name="Michael Zeller" userId="0c3d4f63-0eee-450d-be24-c43610ffb5a4" providerId="ADAL" clId="{F8F2FD6C-374E-4FE1-8EC3-0E196665EAE3}" dt="2023-09-26T17:12:46.205" v="3" actId="2696"/>
        <pc:sldMkLst>
          <pc:docMk/>
          <pc:sldMk cId="1667526693" sldId="260"/>
        </pc:sldMkLst>
        <pc:spChg chg="mod">
          <ac:chgData name="Michael Zeller" userId="0c3d4f63-0eee-450d-be24-c43610ffb5a4" providerId="ADAL" clId="{F8F2FD6C-374E-4FE1-8EC3-0E196665EAE3}" dt="2023-09-26T17:12:28.294" v="1"/>
          <ac:spMkLst>
            <pc:docMk/>
            <pc:sldMk cId="1667526693" sldId="260"/>
            <ac:spMk id="2" creationId="{F8674EBA-F45B-8B6C-A84D-7B731CF57454}"/>
          </ac:spMkLst>
        </pc:spChg>
        <pc:spChg chg="mod">
          <ac:chgData name="Michael Zeller" userId="0c3d4f63-0eee-450d-be24-c43610ffb5a4" providerId="ADAL" clId="{F8F2FD6C-374E-4FE1-8EC3-0E196665EAE3}" dt="2023-09-26T17:12:28.294" v="1"/>
          <ac:spMkLst>
            <pc:docMk/>
            <pc:sldMk cId="1667526693" sldId="260"/>
            <ac:spMk id="3" creationId="{27300A9E-E7E7-D34D-3CD3-D05D8C62A3CA}"/>
          </ac:spMkLst>
        </pc:spChg>
        <pc:spChg chg="mod">
          <ac:chgData name="Michael Zeller" userId="0c3d4f63-0eee-450d-be24-c43610ffb5a4" providerId="ADAL" clId="{F8F2FD6C-374E-4FE1-8EC3-0E196665EAE3}" dt="2023-09-26T17:12:28.294" v="1"/>
          <ac:spMkLst>
            <pc:docMk/>
            <pc:sldMk cId="1667526693" sldId="260"/>
            <ac:spMk id="4" creationId="{D7B988D7-C578-F068-FDA8-DC938B6C0260}"/>
          </ac:spMkLst>
        </pc:spChg>
      </pc:sldChg>
      <pc:sldChg chg="modSp del">
        <pc:chgData name="Michael Zeller" userId="0c3d4f63-0eee-450d-be24-c43610ffb5a4" providerId="ADAL" clId="{F8F2FD6C-374E-4FE1-8EC3-0E196665EAE3}" dt="2023-09-26T17:12:46.205" v="3" actId="2696"/>
        <pc:sldMkLst>
          <pc:docMk/>
          <pc:sldMk cId="445537116" sldId="261"/>
        </pc:sldMkLst>
        <pc:spChg chg="mod">
          <ac:chgData name="Michael Zeller" userId="0c3d4f63-0eee-450d-be24-c43610ffb5a4" providerId="ADAL" clId="{F8F2FD6C-374E-4FE1-8EC3-0E196665EAE3}" dt="2023-09-26T17:12:28.294" v="1"/>
          <ac:spMkLst>
            <pc:docMk/>
            <pc:sldMk cId="445537116" sldId="261"/>
            <ac:spMk id="7" creationId="{4DACCF01-C637-4463-23AA-9DED5670C5BF}"/>
          </ac:spMkLst>
        </pc:spChg>
        <pc:spChg chg="mod">
          <ac:chgData name="Michael Zeller" userId="0c3d4f63-0eee-450d-be24-c43610ffb5a4" providerId="ADAL" clId="{F8F2FD6C-374E-4FE1-8EC3-0E196665EAE3}" dt="2023-09-26T17:12:28.294" v="1"/>
          <ac:spMkLst>
            <pc:docMk/>
            <pc:sldMk cId="445537116" sldId="261"/>
            <ac:spMk id="8" creationId="{739566DC-D85B-84F6-E4F0-821EA548D729}"/>
          </ac:spMkLst>
        </pc:spChg>
        <pc:spChg chg="mod">
          <ac:chgData name="Michael Zeller" userId="0c3d4f63-0eee-450d-be24-c43610ffb5a4" providerId="ADAL" clId="{F8F2FD6C-374E-4FE1-8EC3-0E196665EAE3}" dt="2023-09-26T17:12:28.294" v="1"/>
          <ac:spMkLst>
            <pc:docMk/>
            <pc:sldMk cId="445537116" sldId="261"/>
            <ac:spMk id="9" creationId="{4FEBF2AB-E873-5715-1465-28852CD4224C}"/>
          </ac:spMkLst>
        </pc:spChg>
        <pc:spChg chg="mod">
          <ac:chgData name="Michael Zeller" userId="0c3d4f63-0eee-450d-be24-c43610ffb5a4" providerId="ADAL" clId="{F8F2FD6C-374E-4FE1-8EC3-0E196665EAE3}" dt="2023-09-26T17:12:28.294" v="1"/>
          <ac:spMkLst>
            <pc:docMk/>
            <pc:sldMk cId="445537116" sldId="261"/>
            <ac:spMk id="10" creationId="{2F45D06C-5135-DF15-2A88-9C023AFDD535}"/>
          </ac:spMkLst>
        </pc:spChg>
        <pc:spChg chg="mod">
          <ac:chgData name="Michael Zeller" userId="0c3d4f63-0eee-450d-be24-c43610ffb5a4" providerId="ADAL" clId="{F8F2FD6C-374E-4FE1-8EC3-0E196665EAE3}" dt="2023-09-26T17:12:28.294" v="1"/>
          <ac:spMkLst>
            <pc:docMk/>
            <pc:sldMk cId="445537116" sldId="261"/>
            <ac:spMk id="11" creationId="{87963FA2-40E9-183D-989F-7C5FE26881E6}"/>
          </ac:spMkLst>
        </pc:spChg>
      </pc:sldChg>
      <pc:sldChg chg="modSp del">
        <pc:chgData name="Michael Zeller" userId="0c3d4f63-0eee-450d-be24-c43610ffb5a4" providerId="ADAL" clId="{F8F2FD6C-374E-4FE1-8EC3-0E196665EAE3}" dt="2023-09-26T17:12:46.205" v="3" actId="2696"/>
        <pc:sldMkLst>
          <pc:docMk/>
          <pc:sldMk cId="2828828460" sldId="262"/>
        </pc:sldMkLst>
        <pc:spChg chg="mod">
          <ac:chgData name="Michael Zeller" userId="0c3d4f63-0eee-450d-be24-c43610ffb5a4" providerId="ADAL" clId="{F8F2FD6C-374E-4FE1-8EC3-0E196665EAE3}" dt="2023-09-26T17:12:28.294" v="1"/>
          <ac:spMkLst>
            <pc:docMk/>
            <pc:sldMk cId="2828828460" sldId="262"/>
            <ac:spMk id="2" creationId="{075D380B-94C1-606F-8567-4AE5E29DA344}"/>
          </ac:spMkLst>
        </pc:spChg>
        <pc:spChg chg="mod">
          <ac:chgData name="Michael Zeller" userId="0c3d4f63-0eee-450d-be24-c43610ffb5a4" providerId="ADAL" clId="{F8F2FD6C-374E-4FE1-8EC3-0E196665EAE3}" dt="2023-09-26T17:12:28.294" v="1"/>
          <ac:spMkLst>
            <pc:docMk/>
            <pc:sldMk cId="2828828460" sldId="262"/>
            <ac:spMk id="3" creationId="{0B39D107-70A3-566C-6FDA-8F05C40045CC}"/>
          </ac:spMkLst>
        </pc:spChg>
        <pc:spChg chg="mod">
          <ac:chgData name="Michael Zeller" userId="0c3d4f63-0eee-450d-be24-c43610ffb5a4" providerId="ADAL" clId="{F8F2FD6C-374E-4FE1-8EC3-0E196665EAE3}" dt="2023-09-26T17:12:28.294" v="1"/>
          <ac:spMkLst>
            <pc:docMk/>
            <pc:sldMk cId="2828828460" sldId="262"/>
            <ac:spMk id="4" creationId="{5DB0FFB0-C34E-F4FE-189A-8A521CA1E797}"/>
          </ac:spMkLst>
        </pc:spChg>
        <pc:spChg chg="mod">
          <ac:chgData name="Michael Zeller" userId="0c3d4f63-0eee-450d-be24-c43610ffb5a4" providerId="ADAL" clId="{F8F2FD6C-374E-4FE1-8EC3-0E196665EAE3}" dt="2023-09-26T17:12:28.294" v="1"/>
          <ac:spMkLst>
            <pc:docMk/>
            <pc:sldMk cId="2828828460" sldId="262"/>
            <ac:spMk id="5" creationId="{8019594D-CBFF-7CE0-7053-A98FFE608276}"/>
          </ac:spMkLst>
        </pc:spChg>
        <pc:spChg chg="mod">
          <ac:chgData name="Michael Zeller" userId="0c3d4f63-0eee-450d-be24-c43610ffb5a4" providerId="ADAL" clId="{F8F2FD6C-374E-4FE1-8EC3-0E196665EAE3}" dt="2023-09-26T17:12:28.294" v="1"/>
          <ac:spMkLst>
            <pc:docMk/>
            <pc:sldMk cId="2828828460" sldId="262"/>
            <ac:spMk id="6" creationId="{B7668B72-0D7F-A2CC-4BD1-74D06D9CC7DD}"/>
          </ac:spMkLst>
        </pc:spChg>
      </pc:sldChg>
      <pc:sldChg chg="modSp del">
        <pc:chgData name="Michael Zeller" userId="0c3d4f63-0eee-450d-be24-c43610ffb5a4" providerId="ADAL" clId="{F8F2FD6C-374E-4FE1-8EC3-0E196665EAE3}" dt="2023-09-26T17:12:46.205" v="3" actId="2696"/>
        <pc:sldMkLst>
          <pc:docMk/>
          <pc:sldMk cId="3534454213" sldId="263"/>
        </pc:sldMkLst>
        <pc:spChg chg="mod">
          <ac:chgData name="Michael Zeller" userId="0c3d4f63-0eee-450d-be24-c43610ffb5a4" providerId="ADAL" clId="{F8F2FD6C-374E-4FE1-8EC3-0E196665EAE3}" dt="2023-09-26T17:12:28.294" v="1"/>
          <ac:spMkLst>
            <pc:docMk/>
            <pc:sldMk cId="3534454213" sldId="263"/>
            <ac:spMk id="2" creationId="{E7ADBE58-A0A1-5FFA-6964-55BE21A45DAA}"/>
          </ac:spMkLst>
        </pc:spChg>
        <pc:spChg chg="mod">
          <ac:chgData name="Michael Zeller" userId="0c3d4f63-0eee-450d-be24-c43610ffb5a4" providerId="ADAL" clId="{F8F2FD6C-374E-4FE1-8EC3-0E196665EAE3}" dt="2023-09-26T17:12:28.294" v="1"/>
          <ac:spMkLst>
            <pc:docMk/>
            <pc:sldMk cId="3534454213" sldId="263"/>
            <ac:spMk id="3" creationId="{DAB07594-935D-17CF-FE08-ECD82A71E8A8}"/>
          </ac:spMkLst>
        </pc:spChg>
        <pc:spChg chg="mod">
          <ac:chgData name="Michael Zeller" userId="0c3d4f63-0eee-450d-be24-c43610ffb5a4" providerId="ADAL" clId="{F8F2FD6C-374E-4FE1-8EC3-0E196665EAE3}" dt="2023-09-26T17:12:28.294" v="1"/>
          <ac:spMkLst>
            <pc:docMk/>
            <pc:sldMk cId="3534454213" sldId="263"/>
            <ac:spMk id="4" creationId="{51743301-CEC6-2725-BD8B-E4D7842B759F}"/>
          </ac:spMkLst>
        </pc:spChg>
      </pc:sldChg>
      <pc:sldChg chg="modSp del">
        <pc:chgData name="Michael Zeller" userId="0c3d4f63-0eee-450d-be24-c43610ffb5a4" providerId="ADAL" clId="{F8F2FD6C-374E-4FE1-8EC3-0E196665EAE3}" dt="2023-09-26T17:12:46.205" v="3" actId="2696"/>
        <pc:sldMkLst>
          <pc:docMk/>
          <pc:sldMk cId="1617914066" sldId="264"/>
        </pc:sldMkLst>
        <pc:spChg chg="mod">
          <ac:chgData name="Michael Zeller" userId="0c3d4f63-0eee-450d-be24-c43610ffb5a4" providerId="ADAL" clId="{F8F2FD6C-374E-4FE1-8EC3-0E196665EAE3}" dt="2023-09-26T17:12:28.294" v="1"/>
          <ac:spMkLst>
            <pc:docMk/>
            <pc:sldMk cId="1617914066" sldId="264"/>
            <ac:spMk id="2" creationId="{D15A7321-A9C5-7A79-1100-6F2CD9610E85}"/>
          </ac:spMkLst>
        </pc:spChg>
        <pc:spChg chg="mod">
          <ac:chgData name="Michael Zeller" userId="0c3d4f63-0eee-450d-be24-c43610ffb5a4" providerId="ADAL" clId="{F8F2FD6C-374E-4FE1-8EC3-0E196665EAE3}" dt="2023-09-26T17:12:28.294" v="1"/>
          <ac:spMkLst>
            <pc:docMk/>
            <pc:sldMk cId="1617914066" sldId="264"/>
            <ac:spMk id="3" creationId="{8B3F25FF-9E96-D42C-D9F2-F91CD0CE1DF4}"/>
          </ac:spMkLst>
        </pc:spChg>
        <pc:spChg chg="mod">
          <ac:chgData name="Michael Zeller" userId="0c3d4f63-0eee-450d-be24-c43610ffb5a4" providerId="ADAL" clId="{F8F2FD6C-374E-4FE1-8EC3-0E196665EAE3}" dt="2023-09-26T17:12:28.294" v="1"/>
          <ac:spMkLst>
            <pc:docMk/>
            <pc:sldMk cId="1617914066" sldId="264"/>
            <ac:spMk id="4" creationId="{CB973DA1-1453-FBCF-402A-1587E207ADB9}"/>
          </ac:spMkLst>
        </pc:spChg>
      </pc:sldChg>
      <pc:sldChg chg="modSp del">
        <pc:chgData name="Michael Zeller" userId="0c3d4f63-0eee-450d-be24-c43610ffb5a4" providerId="ADAL" clId="{F8F2FD6C-374E-4FE1-8EC3-0E196665EAE3}" dt="2023-09-26T17:12:46.205" v="3" actId="2696"/>
        <pc:sldMkLst>
          <pc:docMk/>
          <pc:sldMk cId="1158920895" sldId="265"/>
        </pc:sldMkLst>
        <pc:spChg chg="mod">
          <ac:chgData name="Michael Zeller" userId="0c3d4f63-0eee-450d-be24-c43610ffb5a4" providerId="ADAL" clId="{F8F2FD6C-374E-4FE1-8EC3-0E196665EAE3}" dt="2023-09-26T17:12:28.294" v="1"/>
          <ac:spMkLst>
            <pc:docMk/>
            <pc:sldMk cId="1158920895" sldId="265"/>
            <ac:spMk id="2" creationId="{D056B247-0A9E-43C8-9570-CBF989887A70}"/>
          </ac:spMkLst>
        </pc:spChg>
        <pc:spChg chg="mod">
          <ac:chgData name="Michael Zeller" userId="0c3d4f63-0eee-450d-be24-c43610ffb5a4" providerId="ADAL" clId="{F8F2FD6C-374E-4FE1-8EC3-0E196665EAE3}" dt="2023-09-26T17:12:28.294" v="1"/>
          <ac:spMkLst>
            <pc:docMk/>
            <pc:sldMk cId="1158920895" sldId="265"/>
            <ac:spMk id="3" creationId="{D96DD1DD-4E61-8A86-3E90-5668B08CF333}"/>
          </ac:spMkLst>
        </pc:spChg>
        <pc:spChg chg="mod">
          <ac:chgData name="Michael Zeller" userId="0c3d4f63-0eee-450d-be24-c43610ffb5a4" providerId="ADAL" clId="{F8F2FD6C-374E-4FE1-8EC3-0E196665EAE3}" dt="2023-09-26T17:12:28.294" v="1"/>
          <ac:spMkLst>
            <pc:docMk/>
            <pc:sldMk cId="1158920895" sldId="265"/>
            <ac:spMk id="4" creationId="{B8D0419B-0DBF-6CD2-6846-5A801FA71AD5}"/>
          </ac:spMkLst>
        </pc:spChg>
      </pc:sldChg>
      <pc:sldChg chg="modSp del">
        <pc:chgData name="Michael Zeller" userId="0c3d4f63-0eee-450d-be24-c43610ffb5a4" providerId="ADAL" clId="{F8F2FD6C-374E-4FE1-8EC3-0E196665EAE3}" dt="2023-09-26T17:12:46.205" v="3" actId="2696"/>
        <pc:sldMkLst>
          <pc:docMk/>
          <pc:sldMk cId="3147613636" sldId="266"/>
        </pc:sldMkLst>
        <pc:spChg chg="mod">
          <ac:chgData name="Michael Zeller" userId="0c3d4f63-0eee-450d-be24-c43610ffb5a4" providerId="ADAL" clId="{F8F2FD6C-374E-4FE1-8EC3-0E196665EAE3}" dt="2023-09-26T17:12:28.294" v="1"/>
          <ac:spMkLst>
            <pc:docMk/>
            <pc:sldMk cId="3147613636" sldId="266"/>
            <ac:spMk id="2" creationId="{D9FE149A-0018-DB38-DB16-91C4FD580FA8}"/>
          </ac:spMkLst>
        </pc:spChg>
        <pc:spChg chg="mod">
          <ac:chgData name="Michael Zeller" userId="0c3d4f63-0eee-450d-be24-c43610ffb5a4" providerId="ADAL" clId="{F8F2FD6C-374E-4FE1-8EC3-0E196665EAE3}" dt="2023-09-26T17:12:28.294" v="1"/>
          <ac:spMkLst>
            <pc:docMk/>
            <pc:sldMk cId="3147613636" sldId="266"/>
            <ac:spMk id="3" creationId="{46F3AE29-C934-5C0E-4660-585DBFC33DFA}"/>
          </ac:spMkLst>
        </pc:spChg>
      </pc:sldChg>
      <pc:sldChg chg="delSp modSp mod">
        <pc:chgData name="Michael Zeller" userId="0c3d4f63-0eee-450d-be24-c43610ffb5a4" providerId="ADAL" clId="{F8F2FD6C-374E-4FE1-8EC3-0E196665EAE3}" dt="2023-09-27T16:58:19.481" v="388" actId="113"/>
        <pc:sldMkLst>
          <pc:docMk/>
          <pc:sldMk cId="1719512896" sldId="319"/>
        </pc:sldMkLst>
        <pc:spChg chg="del">
          <ac:chgData name="Michael Zeller" userId="0c3d4f63-0eee-450d-be24-c43610ffb5a4" providerId="ADAL" clId="{F8F2FD6C-374E-4FE1-8EC3-0E196665EAE3}" dt="2023-09-26T17:19:51.622" v="90" actId="478"/>
          <ac:spMkLst>
            <pc:docMk/>
            <pc:sldMk cId="1719512896" sldId="319"/>
            <ac:spMk id="2" creationId="{8F8FE0CE-64FD-2D94-86A0-F4ED3DFB9046}"/>
          </ac:spMkLst>
        </pc:spChg>
        <pc:spChg chg="mod">
          <ac:chgData name="Michael Zeller" userId="0c3d4f63-0eee-450d-be24-c43610ffb5a4" providerId="ADAL" clId="{F8F2FD6C-374E-4FE1-8EC3-0E196665EAE3}" dt="2023-09-26T17:20:02.692" v="93" actId="14100"/>
          <ac:spMkLst>
            <pc:docMk/>
            <pc:sldMk cId="1719512896" sldId="319"/>
            <ac:spMk id="5" creationId="{9AA46057-7452-47FD-B3C7-91C55C9D5667}"/>
          </ac:spMkLst>
        </pc:spChg>
        <pc:spChg chg="del">
          <ac:chgData name="Michael Zeller" userId="0c3d4f63-0eee-450d-be24-c43610ffb5a4" providerId="ADAL" clId="{F8F2FD6C-374E-4FE1-8EC3-0E196665EAE3}" dt="2023-09-26T17:19:52.757" v="91" actId="478"/>
          <ac:spMkLst>
            <pc:docMk/>
            <pc:sldMk cId="1719512896" sldId="319"/>
            <ac:spMk id="7" creationId="{CC5E084A-00EA-4D5B-8943-F589F083113D}"/>
          </ac:spMkLst>
        </pc:spChg>
        <pc:graphicFrameChg chg="mod">
          <ac:chgData name="Michael Zeller" userId="0c3d4f63-0eee-450d-be24-c43610ffb5a4" providerId="ADAL" clId="{F8F2FD6C-374E-4FE1-8EC3-0E196665EAE3}" dt="2023-09-27T16:58:19.481" v="388" actId="113"/>
          <ac:graphicFrameMkLst>
            <pc:docMk/>
            <pc:sldMk cId="1719512896" sldId="319"/>
            <ac:graphicFrameMk id="8" creationId="{EBA2B1FE-B615-4360-B081-03920B825003}"/>
          </ac:graphicFrameMkLst>
        </pc:graphicFrameChg>
        <pc:picChg chg="del">
          <ac:chgData name="Michael Zeller" userId="0c3d4f63-0eee-450d-be24-c43610ffb5a4" providerId="ADAL" clId="{F8F2FD6C-374E-4FE1-8EC3-0E196665EAE3}" dt="2023-09-26T17:19:49.819" v="89" actId="478"/>
          <ac:picMkLst>
            <pc:docMk/>
            <pc:sldMk cId="1719512896" sldId="319"/>
            <ac:picMk id="4" creationId="{8ECA02FE-F6CB-41C7-BBB0-EB5B03B730C7}"/>
          </ac:picMkLst>
        </pc:picChg>
      </pc:sldChg>
      <pc:sldChg chg="addSp delSp modSp mod">
        <pc:chgData name="Michael Zeller" userId="0c3d4f63-0eee-450d-be24-c43610ffb5a4" providerId="ADAL" clId="{F8F2FD6C-374E-4FE1-8EC3-0E196665EAE3}" dt="2023-09-26T17:26:45.507" v="144"/>
        <pc:sldMkLst>
          <pc:docMk/>
          <pc:sldMk cId="2380277515" sldId="328"/>
        </pc:sldMkLst>
        <pc:spChg chg="del">
          <ac:chgData name="Michael Zeller" userId="0c3d4f63-0eee-450d-be24-c43610ffb5a4" providerId="ADAL" clId="{F8F2FD6C-374E-4FE1-8EC3-0E196665EAE3}" dt="2023-09-26T17:25:18.096" v="103" actId="478"/>
          <ac:spMkLst>
            <pc:docMk/>
            <pc:sldMk cId="2380277515" sldId="328"/>
            <ac:spMk id="2" creationId="{8F8FE0CE-64FD-2D94-86A0-F4ED3DFB9046}"/>
          </ac:spMkLst>
        </pc:spChg>
        <pc:spChg chg="del mod">
          <ac:chgData name="Michael Zeller" userId="0c3d4f63-0eee-450d-be24-c43610ffb5a4" providerId="ADAL" clId="{F8F2FD6C-374E-4FE1-8EC3-0E196665EAE3}" dt="2023-09-26T17:25:37.190" v="106" actId="478"/>
          <ac:spMkLst>
            <pc:docMk/>
            <pc:sldMk cId="2380277515" sldId="328"/>
            <ac:spMk id="5" creationId="{9AA46057-7452-47FD-B3C7-91C55C9D5667}"/>
          </ac:spMkLst>
        </pc:spChg>
        <pc:spChg chg="add del mod">
          <ac:chgData name="Michael Zeller" userId="0c3d4f63-0eee-450d-be24-c43610ffb5a4" providerId="ADAL" clId="{F8F2FD6C-374E-4FE1-8EC3-0E196665EAE3}" dt="2023-09-26T17:25:46.471" v="107" actId="478"/>
          <ac:spMkLst>
            <pc:docMk/>
            <pc:sldMk cId="2380277515" sldId="328"/>
            <ac:spMk id="6" creationId="{D5654FCE-BE39-48CB-2565-83111271BC39}"/>
          </ac:spMkLst>
        </pc:spChg>
        <pc:spChg chg="del">
          <ac:chgData name="Michael Zeller" userId="0c3d4f63-0eee-450d-be24-c43610ffb5a4" providerId="ADAL" clId="{F8F2FD6C-374E-4FE1-8EC3-0E196665EAE3}" dt="2023-09-26T17:25:19.443" v="104" actId="478"/>
          <ac:spMkLst>
            <pc:docMk/>
            <pc:sldMk cId="2380277515" sldId="328"/>
            <ac:spMk id="7" creationId="{CC5E084A-00EA-4D5B-8943-F589F083113D}"/>
          </ac:spMkLst>
        </pc:spChg>
        <pc:spChg chg="add mod">
          <ac:chgData name="Michael Zeller" userId="0c3d4f63-0eee-450d-be24-c43610ffb5a4" providerId="ADAL" clId="{F8F2FD6C-374E-4FE1-8EC3-0E196665EAE3}" dt="2023-09-26T17:26:00.697" v="139" actId="20577"/>
          <ac:spMkLst>
            <pc:docMk/>
            <pc:sldMk cId="2380277515" sldId="328"/>
            <ac:spMk id="8" creationId="{13842D08-2259-8BC9-7B9B-F46D9A385F5C}"/>
          </ac:spMkLst>
        </pc:spChg>
        <pc:graphicFrameChg chg="mod">
          <ac:chgData name="Michael Zeller" userId="0c3d4f63-0eee-450d-be24-c43610ffb5a4" providerId="ADAL" clId="{F8F2FD6C-374E-4FE1-8EC3-0E196665EAE3}" dt="2023-09-26T17:26:45.507" v="144"/>
          <ac:graphicFrameMkLst>
            <pc:docMk/>
            <pc:sldMk cId="2380277515" sldId="328"/>
            <ac:graphicFrameMk id="9" creationId="{9F5BA329-ACAB-5E4E-A043-50D70FCAB278}"/>
          </ac:graphicFrameMkLst>
        </pc:graphicFrameChg>
        <pc:picChg chg="del">
          <ac:chgData name="Michael Zeller" userId="0c3d4f63-0eee-450d-be24-c43610ffb5a4" providerId="ADAL" clId="{F8F2FD6C-374E-4FE1-8EC3-0E196665EAE3}" dt="2023-09-26T17:25:16.901" v="102" actId="478"/>
          <ac:picMkLst>
            <pc:docMk/>
            <pc:sldMk cId="2380277515" sldId="328"/>
            <ac:picMk id="4" creationId="{8ECA02FE-F6CB-41C7-BBB0-EB5B03B730C7}"/>
          </ac:picMkLst>
        </pc:picChg>
      </pc:sldChg>
      <pc:sldChg chg="addSp delSp modSp add mod">
        <pc:chgData name="Michael Zeller" userId="0c3d4f63-0eee-450d-be24-c43610ffb5a4" providerId="ADAL" clId="{F8F2FD6C-374E-4FE1-8EC3-0E196665EAE3}" dt="2023-09-26T21:47:52.953" v="364" actId="14100"/>
        <pc:sldMkLst>
          <pc:docMk/>
          <pc:sldMk cId="4258226724" sldId="329"/>
        </pc:sldMkLst>
        <pc:spChg chg="add del mod">
          <ac:chgData name="Michael Zeller" userId="0c3d4f63-0eee-450d-be24-c43610ffb5a4" providerId="ADAL" clId="{F8F2FD6C-374E-4FE1-8EC3-0E196665EAE3}" dt="2023-09-26T17:36:05.643" v="190"/>
          <ac:spMkLst>
            <pc:docMk/>
            <pc:sldMk cId="4258226724" sldId="329"/>
            <ac:spMk id="3" creationId="{D91F238E-C82B-BA4A-6065-51F8DE356001}"/>
          </ac:spMkLst>
        </pc:spChg>
        <pc:spChg chg="del">
          <ac:chgData name="Michael Zeller" userId="0c3d4f63-0eee-450d-be24-c43610ffb5a4" providerId="ADAL" clId="{F8F2FD6C-374E-4FE1-8EC3-0E196665EAE3}" dt="2023-09-26T17:35:30.853" v="186" actId="478"/>
          <ac:spMkLst>
            <pc:docMk/>
            <pc:sldMk cId="4258226724" sldId="329"/>
            <ac:spMk id="5" creationId="{6A4233CA-57BF-6A96-3AD9-CD45EB996D4C}"/>
          </ac:spMkLst>
        </pc:spChg>
        <pc:spChg chg="add del mod">
          <ac:chgData name="Michael Zeller" userId="0c3d4f63-0eee-450d-be24-c43610ffb5a4" providerId="ADAL" clId="{F8F2FD6C-374E-4FE1-8EC3-0E196665EAE3}" dt="2023-09-26T17:35:33.642" v="187" actId="478"/>
          <ac:spMkLst>
            <pc:docMk/>
            <pc:sldMk cId="4258226724" sldId="329"/>
            <ac:spMk id="6" creationId="{7921BA51-11B2-9CF4-8B1A-B54187806836}"/>
          </ac:spMkLst>
        </pc:spChg>
        <pc:graphicFrameChg chg="add del mod">
          <ac:chgData name="Michael Zeller" userId="0c3d4f63-0eee-450d-be24-c43610ffb5a4" providerId="ADAL" clId="{F8F2FD6C-374E-4FE1-8EC3-0E196665EAE3}" dt="2023-09-26T17:35:45.949" v="189"/>
          <ac:graphicFrameMkLst>
            <pc:docMk/>
            <pc:sldMk cId="4258226724" sldId="329"/>
            <ac:graphicFrameMk id="9" creationId="{E13D2CB3-4DBC-AE07-D1B1-4B9D37C7AD73}"/>
          </ac:graphicFrameMkLst>
        </pc:graphicFrameChg>
        <pc:graphicFrameChg chg="add mod modGraphic">
          <ac:chgData name="Michael Zeller" userId="0c3d4f63-0eee-450d-be24-c43610ffb5a4" providerId="ADAL" clId="{F8F2FD6C-374E-4FE1-8EC3-0E196665EAE3}" dt="2023-09-26T21:47:52.953" v="364" actId="14100"/>
          <ac:graphicFrameMkLst>
            <pc:docMk/>
            <pc:sldMk cId="4258226724" sldId="329"/>
            <ac:graphicFrameMk id="10" creationId="{82CF1BC5-13FB-B233-2E67-A0916012236F}"/>
          </ac:graphicFrameMkLst>
        </pc:graphicFrameChg>
        <pc:picChg chg="del">
          <ac:chgData name="Michael Zeller" userId="0c3d4f63-0eee-450d-be24-c43610ffb5a4" providerId="ADAL" clId="{F8F2FD6C-374E-4FE1-8EC3-0E196665EAE3}" dt="2023-09-26T17:35:27.817" v="185" actId="478"/>
          <ac:picMkLst>
            <pc:docMk/>
            <pc:sldMk cId="4258226724" sldId="329"/>
            <ac:picMk id="7" creationId="{300F0D84-FFAD-52BB-2575-7962185AF10E}"/>
          </ac:picMkLst>
        </pc:picChg>
      </pc:sldChg>
      <pc:sldChg chg="addSp delSp modSp new mod modClrScheme chgLayout">
        <pc:chgData name="Michael Zeller" userId="0c3d4f63-0eee-450d-be24-c43610ffb5a4" providerId="ADAL" clId="{F8F2FD6C-374E-4FE1-8EC3-0E196665EAE3}" dt="2023-09-26T17:50:42.926" v="358" actId="114"/>
        <pc:sldMkLst>
          <pc:docMk/>
          <pc:sldMk cId="2788339657" sldId="330"/>
        </pc:sldMkLst>
        <pc:spChg chg="del mod ord">
          <ac:chgData name="Michael Zeller" userId="0c3d4f63-0eee-450d-be24-c43610ffb5a4" providerId="ADAL" clId="{F8F2FD6C-374E-4FE1-8EC3-0E196665EAE3}" dt="2023-09-26T17:49:09.375" v="221" actId="700"/>
          <ac:spMkLst>
            <pc:docMk/>
            <pc:sldMk cId="2788339657" sldId="330"/>
            <ac:spMk id="2" creationId="{E3958A26-B10F-E218-C2C7-31A667361B77}"/>
          </ac:spMkLst>
        </pc:spChg>
        <pc:spChg chg="add del mod ord">
          <ac:chgData name="Michael Zeller" userId="0c3d4f63-0eee-450d-be24-c43610ffb5a4" providerId="ADAL" clId="{F8F2FD6C-374E-4FE1-8EC3-0E196665EAE3}" dt="2023-09-26T17:49:16.051" v="222" actId="700"/>
          <ac:spMkLst>
            <pc:docMk/>
            <pc:sldMk cId="2788339657" sldId="330"/>
            <ac:spMk id="3" creationId="{281BE0DD-3332-BA1B-AE2C-D32719B9D7D9}"/>
          </ac:spMkLst>
        </pc:spChg>
        <pc:spChg chg="add del mod ord">
          <ac:chgData name="Michael Zeller" userId="0c3d4f63-0eee-450d-be24-c43610ffb5a4" providerId="ADAL" clId="{F8F2FD6C-374E-4FE1-8EC3-0E196665EAE3}" dt="2023-09-26T17:49:32.007" v="224" actId="700"/>
          <ac:spMkLst>
            <pc:docMk/>
            <pc:sldMk cId="2788339657" sldId="330"/>
            <ac:spMk id="4" creationId="{D3F3A654-C680-504B-A040-66B1D4F1F6B9}"/>
          </ac:spMkLst>
        </pc:spChg>
        <pc:spChg chg="add del mod ord">
          <ac:chgData name="Michael Zeller" userId="0c3d4f63-0eee-450d-be24-c43610ffb5a4" providerId="ADAL" clId="{F8F2FD6C-374E-4FE1-8EC3-0E196665EAE3}" dt="2023-09-26T17:49:42.262" v="225" actId="700"/>
          <ac:spMkLst>
            <pc:docMk/>
            <pc:sldMk cId="2788339657" sldId="330"/>
            <ac:spMk id="5" creationId="{41829A91-492E-6B67-468E-4A1FF471DDC6}"/>
          </ac:spMkLst>
        </pc:spChg>
        <pc:spChg chg="add mod">
          <ac:chgData name="Michael Zeller" userId="0c3d4f63-0eee-450d-be24-c43610ffb5a4" providerId="ADAL" clId="{F8F2FD6C-374E-4FE1-8EC3-0E196665EAE3}" dt="2023-09-26T17:50:42.926" v="358" actId="114"/>
          <ac:spMkLst>
            <pc:docMk/>
            <pc:sldMk cId="2788339657" sldId="330"/>
            <ac:spMk id="6" creationId="{60AED53D-9B22-483E-742D-EFDC85C766DE}"/>
          </ac:spMkLst>
        </pc:spChg>
      </pc:sldChg>
      <pc:sldChg chg="ord">
        <pc:chgData name="Michael Zeller" userId="0c3d4f63-0eee-450d-be24-c43610ffb5a4" providerId="ADAL" clId="{F8F2FD6C-374E-4FE1-8EC3-0E196665EAE3}" dt="2023-09-26T21:46:37.026" v="360"/>
        <pc:sldMkLst>
          <pc:docMk/>
          <pc:sldMk cId="3685277833" sldId="331"/>
        </pc:sldMkLst>
      </pc:sldChg>
      <pc:sldMasterChg chg="modSp modSldLayout">
        <pc:chgData name="Michael Zeller" userId="0c3d4f63-0eee-450d-be24-c43610ffb5a4" providerId="ADAL" clId="{F8F2FD6C-374E-4FE1-8EC3-0E196665EAE3}" dt="2023-09-26T17:11:59.607" v="0"/>
        <pc:sldMasterMkLst>
          <pc:docMk/>
          <pc:sldMasterMk cId="4081416603" sldId="2147483660"/>
        </pc:sldMasterMkLst>
        <pc:spChg chg="mod">
          <ac:chgData name="Michael Zeller" userId="0c3d4f63-0eee-450d-be24-c43610ffb5a4" providerId="ADAL" clId="{F8F2FD6C-374E-4FE1-8EC3-0E196665EAE3}" dt="2023-09-26T17:11:59.607" v="0"/>
          <ac:spMkLst>
            <pc:docMk/>
            <pc:sldMasterMk cId="4081416603" sldId="2147483660"/>
            <ac:spMk id="3"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ac:spMk id="4"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ac:spMk id="6"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ac:spMk id="9" creationId="{B9B58E65-78BB-862F-FE5E-EB53BF71A02A}"/>
          </ac:spMkLst>
        </pc:spChg>
        <pc:picChg chg="mod">
          <ac:chgData name="Michael Zeller" userId="0c3d4f63-0eee-450d-be24-c43610ffb5a4" providerId="ADAL" clId="{F8F2FD6C-374E-4FE1-8EC3-0E196665EAE3}" dt="2023-09-26T17:11:59.607" v="0"/>
          <ac:picMkLst>
            <pc:docMk/>
            <pc:sldMasterMk cId="4081416603" sldId="2147483660"/>
            <ac:picMk id="8" creationId="{DD57B823-202D-BE56-FCC4-BE288A82D62F}"/>
          </ac:picMkLst>
        </pc:picChg>
        <pc:sldLayoutChg chg="modSp">
          <pc:chgData name="Michael Zeller" userId="0c3d4f63-0eee-450d-be24-c43610ffb5a4" providerId="ADAL" clId="{F8F2FD6C-374E-4FE1-8EC3-0E196665EAE3}" dt="2023-09-26T17:11:59.607" v="0"/>
          <pc:sldLayoutMkLst>
            <pc:docMk/>
            <pc:sldMasterMk cId="2555105271" sldId="2147483690"/>
            <pc:sldLayoutMk cId="1768790451" sldId="2147483661"/>
          </pc:sldLayoutMkLst>
          <pc:spChg chg="mod">
            <ac:chgData name="Michael Zeller" userId="0c3d4f63-0eee-450d-be24-c43610ffb5a4" providerId="ADAL" clId="{F8F2FD6C-374E-4FE1-8EC3-0E196665EAE3}" dt="2023-09-26T17:11:59.607" v="0"/>
            <ac:spMkLst>
              <pc:docMk/>
              <pc:sldMasterMk cId="2555105271" sldId="2147483690"/>
              <pc:sldLayoutMk cId="1768790451" sldId="2147483661"/>
              <ac:spMk id="2" creationId="{00000000-0000-0000-0000-000000000000}"/>
            </ac:spMkLst>
          </pc:spChg>
          <pc:spChg chg="mod">
            <ac:chgData name="Michael Zeller" userId="0c3d4f63-0eee-450d-be24-c43610ffb5a4" providerId="ADAL" clId="{F8F2FD6C-374E-4FE1-8EC3-0E196665EAE3}" dt="2023-09-26T17:11:59.607" v="0"/>
            <ac:spMkLst>
              <pc:docMk/>
              <pc:sldMasterMk cId="2555105271" sldId="2147483690"/>
              <pc:sldLayoutMk cId="1768790451" sldId="2147483661"/>
              <ac:spMk id="3" creationId="{00000000-0000-0000-0000-000000000000}"/>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3908024475" sldId="2147483662"/>
          </pc:sldLayoutMkLst>
          <pc:spChg chg="mod">
            <ac:chgData name="Michael Zeller" userId="0c3d4f63-0eee-450d-be24-c43610ffb5a4" providerId="ADAL" clId="{F8F2FD6C-374E-4FE1-8EC3-0E196665EAE3}" dt="2023-09-26T17:11:59.607" v="0"/>
            <ac:spMkLst>
              <pc:docMk/>
              <pc:sldMasterMk cId="4081416603" sldId="2147483660"/>
              <pc:sldLayoutMk cId="3908024475" sldId="2147483662"/>
              <ac:spMk id="2" creationId="{00000000-0000-0000-0000-000000000000}"/>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1711758036" sldId="2147483664"/>
          </pc:sldLayoutMkLst>
          <pc:spChg chg="mod">
            <ac:chgData name="Michael Zeller" userId="0c3d4f63-0eee-450d-be24-c43610ffb5a4" providerId="ADAL" clId="{F8F2FD6C-374E-4FE1-8EC3-0E196665EAE3}" dt="2023-09-26T17:11:59.607" v="0"/>
            <ac:spMkLst>
              <pc:docMk/>
              <pc:sldMasterMk cId="4081416603" sldId="2147483660"/>
              <pc:sldLayoutMk cId="1711758036" sldId="2147483664"/>
              <ac:spMk id="2"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1711758036" sldId="2147483664"/>
              <ac:spMk id="3"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1711758036" sldId="2147483664"/>
              <ac:spMk id="4" creationId="{00000000-0000-0000-0000-000000000000}"/>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2451935227" sldId="2147483665"/>
          </pc:sldLayoutMkLst>
          <pc:spChg chg="mod">
            <ac:chgData name="Michael Zeller" userId="0c3d4f63-0eee-450d-be24-c43610ffb5a4" providerId="ADAL" clId="{F8F2FD6C-374E-4FE1-8EC3-0E196665EAE3}" dt="2023-09-26T17:11:59.607" v="0"/>
            <ac:spMkLst>
              <pc:docMk/>
              <pc:sldMasterMk cId="4081416603" sldId="2147483660"/>
              <pc:sldLayoutMk cId="2451935227" sldId="2147483665"/>
              <ac:spMk id="2"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2451935227" sldId="2147483665"/>
              <ac:spMk id="3"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2451935227" sldId="2147483665"/>
              <ac:spMk id="4"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2451935227" sldId="2147483665"/>
              <ac:spMk id="5"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2451935227" sldId="2147483665"/>
              <ac:spMk id="6" creationId="{00000000-0000-0000-0000-000000000000}"/>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1407263559" sldId="2147483667"/>
          </pc:sldLayoutMkLst>
          <pc:spChg chg="mod">
            <ac:chgData name="Michael Zeller" userId="0c3d4f63-0eee-450d-be24-c43610ffb5a4" providerId="ADAL" clId="{F8F2FD6C-374E-4FE1-8EC3-0E196665EAE3}" dt="2023-09-26T17:11:59.607" v="0"/>
            <ac:spMkLst>
              <pc:docMk/>
              <pc:sldMasterMk cId="4081416603" sldId="2147483660"/>
              <pc:sldLayoutMk cId="1407263559" sldId="2147483667"/>
              <ac:spMk id="6" creationId="{494C1D8B-6B06-D67F-4462-F44D811BBE1A}"/>
            </ac:spMkLst>
          </pc:spChg>
          <pc:spChg chg="mod">
            <ac:chgData name="Michael Zeller" userId="0c3d4f63-0eee-450d-be24-c43610ffb5a4" providerId="ADAL" clId="{F8F2FD6C-374E-4FE1-8EC3-0E196665EAE3}" dt="2023-09-26T17:11:59.607" v="0"/>
            <ac:spMkLst>
              <pc:docMk/>
              <pc:sldMasterMk cId="4081416603" sldId="2147483660"/>
              <pc:sldLayoutMk cId="1407263559" sldId="2147483667"/>
              <ac:spMk id="9" creationId="{F6D2F73E-EA98-6774-2044-6365FF230D2F}"/>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1044585664" sldId="2147483668"/>
          </pc:sldLayoutMkLst>
          <pc:spChg chg="mod">
            <ac:chgData name="Michael Zeller" userId="0c3d4f63-0eee-450d-be24-c43610ffb5a4" providerId="ADAL" clId="{F8F2FD6C-374E-4FE1-8EC3-0E196665EAE3}" dt="2023-09-26T17:11:59.607" v="0"/>
            <ac:spMkLst>
              <pc:docMk/>
              <pc:sldMasterMk cId="4081416603" sldId="2147483660"/>
              <pc:sldLayoutMk cId="1044585664" sldId="2147483668"/>
              <ac:spMk id="2"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1044585664" sldId="2147483668"/>
              <ac:spMk id="3"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1044585664" sldId="2147483668"/>
              <ac:spMk id="4" creationId="{00000000-0000-0000-0000-000000000000}"/>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2419800271" sldId="2147483669"/>
          </pc:sldLayoutMkLst>
          <pc:spChg chg="mod">
            <ac:chgData name="Michael Zeller" userId="0c3d4f63-0eee-450d-be24-c43610ffb5a4" providerId="ADAL" clId="{F8F2FD6C-374E-4FE1-8EC3-0E196665EAE3}" dt="2023-09-26T17:11:59.607" v="0"/>
            <ac:spMkLst>
              <pc:docMk/>
              <pc:sldMasterMk cId="4081416603" sldId="2147483660"/>
              <pc:sldLayoutMk cId="2419800271" sldId="2147483669"/>
              <ac:spMk id="2"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2419800271" sldId="2147483669"/>
              <ac:spMk id="3" creationId="{00000000-0000-0000-0000-000000000000}"/>
            </ac:spMkLst>
          </pc:spChg>
          <pc:spChg chg="mod">
            <ac:chgData name="Michael Zeller" userId="0c3d4f63-0eee-450d-be24-c43610ffb5a4" providerId="ADAL" clId="{F8F2FD6C-374E-4FE1-8EC3-0E196665EAE3}" dt="2023-09-26T17:11:59.607" v="0"/>
            <ac:spMkLst>
              <pc:docMk/>
              <pc:sldMasterMk cId="4081416603" sldId="2147483660"/>
              <pc:sldLayoutMk cId="2419800271" sldId="2147483669"/>
              <ac:spMk id="4" creationId="{00000000-0000-0000-0000-000000000000}"/>
            </ac:spMkLst>
          </pc:spChg>
        </pc:sldLayoutChg>
        <pc:sldLayoutChg chg="modSp">
          <pc:chgData name="Michael Zeller" userId="0c3d4f63-0eee-450d-be24-c43610ffb5a4" providerId="ADAL" clId="{F8F2FD6C-374E-4FE1-8EC3-0E196665EAE3}" dt="2023-09-26T17:11:59.607" v="0"/>
          <pc:sldLayoutMkLst>
            <pc:docMk/>
            <pc:sldMasterMk cId="4081416603" sldId="2147483660"/>
            <pc:sldLayoutMk cId="669654356" sldId="2147483671"/>
          </pc:sldLayoutMkLst>
          <pc:picChg chg="mod">
            <ac:chgData name="Michael Zeller" userId="0c3d4f63-0eee-450d-be24-c43610ffb5a4" providerId="ADAL" clId="{F8F2FD6C-374E-4FE1-8EC3-0E196665EAE3}" dt="2023-09-26T17:11:59.607" v="0"/>
            <ac:picMkLst>
              <pc:docMk/>
              <pc:sldMasterMk cId="4081416603" sldId="2147483660"/>
              <pc:sldLayoutMk cId="669654356" sldId="2147483671"/>
              <ac:picMk id="16" creationId="{0862D78A-491F-A390-2DF4-F2054709E435}"/>
            </ac:picMkLst>
          </pc:picChg>
        </pc:sldLayoutChg>
        <pc:sldLayoutChg chg="modSp">
          <pc:chgData name="Michael Zeller" userId="0c3d4f63-0eee-450d-be24-c43610ffb5a4" providerId="ADAL" clId="{F8F2FD6C-374E-4FE1-8EC3-0E196665EAE3}" dt="2023-09-26T17:11:59.607" v="0"/>
          <pc:sldLayoutMkLst>
            <pc:docMk/>
            <pc:sldMasterMk cId="4081416603" sldId="2147483660"/>
            <pc:sldLayoutMk cId="214995109" sldId="2147483672"/>
          </pc:sldLayoutMkLst>
          <pc:spChg chg="mod">
            <ac:chgData name="Michael Zeller" userId="0c3d4f63-0eee-450d-be24-c43610ffb5a4" providerId="ADAL" clId="{F8F2FD6C-374E-4FE1-8EC3-0E196665EAE3}" dt="2023-09-26T17:11:59.607" v="0"/>
            <ac:spMkLst>
              <pc:docMk/>
              <pc:sldMasterMk cId="4081416603" sldId="2147483660"/>
              <pc:sldLayoutMk cId="214995109" sldId="2147483672"/>
              <ac:spMk id="5" creationId="{50126932-799F-C511-8C48-2489151AB70B}"/>
            </ac:spMkLst>
          </pc:spChg>
          <pc:picChg chg="mod">
            <ac:chgData name="Michael Zeller" userId="0c3d4f63-0eee-450d-be24-c43610ffb5a4" providerId="ADAL" clId="{F8F2FD6C-374E-4FE1-8EC3-0E196665EAE3}" dt="2023-09-26T17:11:59.607" v="0"/>
            <ac:picMkLst>
              <pc:docMk/>
              <pc:sldMasterMk cId="4081416603" sldId="2147483660"/>
              <pc:sldLayoutMk cId="214995109" sldId="2147483672"/>
              <ac:picMk id="3" creationId="{9E908364-9AD9-0CCF-BCBB-F810EE5B78B7}"/>
            </ac:picMkLst>
          </pc:picChg>
        </pc:sldLayoutChg>
        <pc:sldLayoutChg chg="modSp">
          <pc:chgData name="Michael Zeller" userId="0c3d4f63-0eee-450d-be24-c43610ffb5a4" providerId="ADAL" clId="{F8F2FD6C-374E-4FE1-8EC3-0E196665EAE3}" dt="2023-09-26T17:11:59.607" v="0"/>
          <pc:sldLayoutMkLst>
            <pc:docMk/>
            <pc:sldMasterMk cId="2555105271" sldId="2147483690"/>
            <pc:sldLayoutMk cId="480681945" sldId="2147483673"/>
          </pc:sldLayoutMkLst>
          <pc:spChg chg="mod">
            <ac:chgData name="Michael Zeller" userId="0c3d4f63-0eee-450d-be24-c43610ffb5a4" providerId="ADAL" clId="{F8F2FD6C-374E-4FE1-8EC3-0E196665EAE3}" dt="2023-09-26T17:11:59.607" v="0"/>
            <ac:spMkLst>
              <pc:docMk/>
              <pc:sldMasterMk cId="2555105271" sldId="2147483690"/>
              <pc:sldLayoutMk cId="480681945" sldId="2147483673"/>
              <ac:spMk id="5" creationId="{35B3588F-7FCE-6339-E83D-58041ED19012}"/>
            </ac:spMkLst>
          </pc:spChg>
          <pc:spChg chg="mod">
            <ac:chgData name="Michael Zeller" userId="0c3d4f63-0eee-450d-be24-c43610ffb5a4" providerId="ADAL" clId="{F8F2FD6C-374E-4FE1-8EC3-0E196665EAE3}" dt="2023-09-26T17:11:59.607" v="0"/>
            <ac:spMkLst>
              <pc:docMk/>
              <pc:sldMasterMk cId="2555105271" sldId="2147483690"/>
              <pc:sldLayoutMk cId="480681945" sldId="2147483673"/>
              <ac:spMk id="9" creationId="{F6D2F73E-EA98-6774-2044-6365FF230D2F}"/>
            </ac:spMkLst>
          </pc:spChg>
          <pc:spChg chg="mod">
            <ac:chgData name="Michael Zeller" userId="0c3d4f63-0eee-450d-be24-c43610ffb5a4" providerId="ADAL" clId="{F8F2FD6C-374E-4FE1-8EC3-0E196665EAE3}" dt="2023-09-26T17:11:59.607" v="0"/>
            <ac:spMkLst>
              <pc:docMk/>
              <pc:sldMasterMk cId="2555105271" sldId="2147483690"/>
              <pc:sldLayoutMk cId="480681945" sldId="2147483673"/>
              <ac:spMk id="12" creationId="{260E49B0-6EFB-F656-09C2-48B7E71DE107}"/>
            </ac:spMkLst>
          </pc:spChg>
          <pc:spChg chg="mod">
            <ac:chgData name="Michael Zeller" userId="0c3d4f63-0eee-450d-be24-c43610ffb5a4" providerId="ADAL" clId="{F8F2FD6C-374E-4FE1-8EC3-0E196665EAE3}" dt="2023-09-26T17:11:59.607" v="0"/>
            <ac:spMkLst>
              <pc:docMk/>
              <pc:sldMasterMk cId="2555105271" sldId="2147483690"/>
              <pc:sldLayoutMk cId="480681945" sldId="2147483673"/>
              <ac:spMk id="13" creationId="{BA948597-EB6C-2BD5-683F-64C03556CBD1}"/>
            </ac:spMkLst>
          </pc:spChg>
          <pc:picChg chg="mod">
            <ac:chgData name="Michael Zeller" userId="0c3d4f63-0eee-450d-be24-c43610ffb5a4" providerId="ADAL" clId="{F8F2FD6C-374E-4FE1-8EC3-0E196665EAE3}" dt="2023-09-26T17:11:59.607" v="0"/>
            <ac:picMkLst>
              <pc:docMk/>
              <pc:sldMasterMk cId="2555105271" sldId="2147483690"/>
              <pc:sldLayoutMk cId="480681945" sldId="2147483673"/>
              <ac:picMk id="3" creationId="{E94EEDA3-E6E2-C066-55B1-A0CE9A394080}"/>
            </ac:picMkLst>
          </pc:picChg>
          <pc:picChg chg="mod">
            <ac:chgData name="Michael Zeller" userId="0c3d4f63-0eee-450d-be24-c43610ffb5a4" providerId="ADAL" clId="{F8F2FD6C-374E-4FE1-8EC3-0E196665EAE3}" dt="2023-09-26T17:11:59.607" v="0"/>
            <ac:picMkLst>
              <pc:docMk/>
              <pc:sldMasterMk cId="2555105271" sldId="2147483690"/>
              <pc:sldLayoutMk cId="480681945" sldId="2147483673"/>
              <ac:picMk id="4" creationId="{3B8E13EC-4277-96A7-61F8-C5B0445C4345}"/>
            </ac:picMkLst>
          </pc:picChg>
          <pc:picChg chg="mod">
            <ac:chgData name="Michael Zeller" userId="0c3d4f63-0eee-450d-be24-c43610ffb5a4" providerId="ADAL" clId="{F8F2FD6C-374E-4FE1-8EC3-0E196665EAE3}" dt="2023-09-26T17:11:59.607" v="0"/>
            <ac:picMkLst>
              <pc:docMk/>
              <pc:sldMasterMk cId="2555105271" sldId="2147483690"/>
              <pc:sldLayoutMk cId="480681945" sldId="2147483673"/>
              <ac:picMk id="8" creationId="{4E613BC5-0401-F690-8F62-C20D7230C992}"/>
            </ac:picMkLst>
          </pc:picChg>
          <pc:picChg chg="mod">
            <ac:chgData name="Michael Zeller" userId="0c3d4f63-0eee-450d-be24-c43610ffb5a4" providerId="ADAL" clId="{F8F2FD6C-374E-4FE1-8EC3-0E196665EAE3}" dt="2023-09-26T17:11:59.607" v="0"/>
            <ac:picMkLst>
              <pc:docMk/>
              <pc:sldMasterMk cId="2555105271" sldId="2147483690"/>
              <pc:sldLayoutMk cId="480681945" sldId="2147483673"/>
              <ac:picMk id="11" creationId="{34D685B5-B231-6E00-1F3C-B0145238BEAB}"/>
            </ac:picMkLst>
          </pc:picChg>
        </pc:sldLayoutChg>
        <pc:sldLayoutChg chg="modSp">
          <pc:chgData name="Michael Zeller" userId="0c3d4f63-0eee-450d-be24-c43610ffb5a4" providerId="ADAL" clId="{F8F2FD6C-374E-4FE1-8EC3-0E196665EAE3}" dt="2023-09-26T17:11:59.607" v="0"/>
          <pc:sldLayoutMkLst>
            <pc:docMk/>
            <pc:sldMasterMk cId="2555105271" sldId="2147483690"/>
            <pc:sldLayoutMk cId="3987245430" sldId="2147483674"/>
          </pc:sldLayoutMkLst>
          <pc:spChg chg="mod">
            <ac:chgData name="Michael Zeller" userId="0c3d4f63-0eee-450d-be24-c43610ffb5a4" providerId="ADAL" clId="{F8F2FD6C-374E-4FE1-8EC3-0E196665EAE3}" dt="2023-09-26T17:11:59.607" v="0"/>
            <ac:spMkLst>
              <pc:docMk/>
              <pc:sldMasterMk cId="2555105271" sldId="2147483690"/>
              <pc:sldLayoutMk cId="3987245430" sldId="2147483674"/>
              <ac:spMk id="9" creationId="{F6D2F73E-EA98-6774-2044-6365FF230D2F}"/>
            </ac:spMkLst>
          </pc:spChg>
          <pc:spChg chg="mod">
            <ac:chgData name="Michael Zeller" userId="0c3d4f63-0eee-450d-be24-c43610ffb5a4" providerId="ADAL" clId="{F8F2FD6C-374E-4FE1-8EC3-0E196665EAE3}" dt="2023-09-26T17:11:59.607" v="0"/>
            <ac:spMkLst>
              <pc:docMk/>
              <pc:sldMasterMk cId="2555105271" sldId="2147483690"/>
              <pc:sldLayoutMk cId="3987245430" sldId="2147483674"/>
              <ac:spMk id="10" creationId="{9C967015-A3B0-9524-EFA6-6AD5EC7D844B}"/>
            </ac:spMkLst>
          </pc:spChg>
          <pc:picChg chg="mod">
            <ac:chgData name="Michael Zeller" userId="0c3d4f63-0eee-450d-be24-c43610ffb5a4" providerId="ADAL" clId="{F8F2FD6C-374E-4FE1-8EC3-0E196665EAE3}" dt="2023-09-26T17:11:59.607" v="0"/>
            <ac:picMkLst>
              <pc:docMk/>
              <pc:sldMasterMk cId="2555105271" sldId="2147483690"/>
              <pc:sldLayoutMk cId="3987245430" sldId="2147483674"/>
              <ac:picMk id="4" creationId="{3B8E13EC-4277-96A7-61F8-C5B0445C4345}"/>
            </ac:picMkLst>
          </pc:picChg>
        </pc:sldLayoutChg>
      </pc:sldMasterChg>
      <pc:sldMasterChg chg="addSp">
        <pc:chgData name="Michael Zeller" userId="0c3d4f63-0eee-450d-be24-c43610ffb5a4" providerId="ADAL" clId="{F8F2FD6C-374E-4FE1-8EC3-0E196665EAE3}" dt="2023-09-26T17:11:59.607" v="0"/>
        <pc:sldMasterMkLst>
          <pc:docMk/>
          <pc:sldMasterMk cId="1435425483" sldId="2147483675"/>
        </pc:sldMasterMkLst>
        <pc:picChg chg="add">
          <ac:chgData name="Michael Zeller" userId="0c3d4f63-0eee-450d-be24-c43610ffb5a4" providerId="ADAL" clId="{F8F2FD6C-374E-4FE1-8EC3-0E196665EAE3}" dt="2023-09-26T17:11:59.607" v="0"/>
          <ac:picMkLst>
            <pc:docMk/>
            <pc:sldMasterMk cId="1435425483" sldId="2147483675"/>
            <ac:picMk id="7" creationId="{1B5F0FE9-2BAB-0090-B4AD-9F28E41525B2}"/>
          </ac:picMkLst>
        </pc:picChg>
      </pc:sldMasterChg>
      <pc:sldMasterChg chg="addSp modSldLayout">
        <pc:chgData name="Michael Zeller" userId="0c3d4f63-0eee-450d-be24-c43610ffb5a4" providerId="ADAL" clId="{F8F2FD6C-374E-4FE1-8EC3-0E196665EAE3}" dt="2023-09-26T17:12:28.294" v="1"/>
        <pc:sldMasterMkLst>
          <pc:docMk/>
          <pc:sldMasterMk cId="2555105271" sldId="2147483690"/>
        </pc:sldMasterMkLst>
        <pc:picChg chg="add">
          <ac:chgData name="Michael Zeller" userId="0c3d4f63-0eee-450d-be24-c43610ffb5a4" providerId="ADAL" clId="{F8F2FD6C-374E-4FE1-8EC3-0E196665EAE3}" dt="2023-09-26T17:12:28.294" v="1"/>
          <ac:picMkLst>
            <pc:docMk/>
            <pc:sldMasterMk cId="2555105271" sldId="2147483690"/>
            <ac:picMk id="2" creationId="{8B6C4534-E014-A728-DD3E-E26FD2DA7017}"/>
          </ac:picMkLst>
        </pc:picChg>
        <pc:sldLayoutChg chg="addSp">
          <pc:chgData name="Michael Zeller" userId="0c3d4f63-0eee-450d-be24-c43610ffb5a4" providerId="ADAL" clId="{F8F2FD6C-374E-4FE1-8EC3-0E196665EAE3}" dt="2023-09-26T17:12:28.294" v="1"/>
          <pc:sldLayoutMkLst>
            <pc:docMk/>
            <pc:sldMasterMk cId="2555105271" sldId="2147483690"/>
            <pc:sldLayoutMk cId="3280474521" sldId="2147483701"/>
          </pc:sldLayoutMkLst>
          <pc:spChg chg="add">
            <ac:chgData name="Michael Zeller" userId="0c3d4f63-0eee-450d-be24-c43610ffb5a4" providerId="ADAL" clId="{F8F2FD6C-374E-4FE1-8EC3-0E196665EAE3}" dt="2023-09-26T17:12:28.294" v="1"/>
            <ac:spMkLst>
              <pc:docMk/>
              <pc:sldMasterMk cId="2555105271" sldId="2147483690"/>
              <pc:sldLayoutMk cId="3280474521" sldId="2147483701"/>
              <ac:spMk id="3" creationId="{2B1CF34C-D629-7FED-E81C-B2BAD7D1F374}"/>
            </ac:spMkLst>
          </pc:spChg>
          <pc:spChg chg="add">
            <ac:chgData name="Michael Zeller" userId="0c3d4f63-0eee-450d-be24-c43610ffb5a4" providerId="ADAL" clId="{F8F2FD6C-374E-4FE1-8EC3-0E196665EAE3}" dt="2023-09-26T17:12:28.294" v="1"/>
            <ac:spMkLst>
              <pc:docMk/>
              <pc:sldMasterMk cId="2555105271" sldId="2147483690"/>
              <pc:sldLayoutMk cId="3280474521" sldId="2147483701"/>
              <ac:spMk id="8" creationId="{D38E67C3-7C01-7510-0C1A-283BDD3C8778}"/>
            </ac:spMkLst>
          </pc:spChg>
          <pc:spChg chg="add">
            <ac:chgData name="Michael Zeller" userId="0c3d4f63-0eee-450d-be24-c43610ffb5a4" providerId="ADAL" clId="{F8F2FD6C-374E-4FE1-8EC3-0E196665EAE3}" dt="2023-09-26T17:12:28.294" v="1"/>
            <ac:spMkLst>
              <pc:docMk/>
              <pc:sldMasterMk cId="2555105271" sldId="2147483690"/>
              <pc:sldLayoutMk cId="3280474521" sldId="2147483701"/>
              <ac:spMk id="11" creationId="{69C31560-6CC3-9924-2A7F-ECAA7C9CEAE8}"/>
            </ac:spMkLst>
          </pc:spChg>
          <pc:picChg chg="add">
            <ac:chgData name="Michael Zeller" userId="0c3d4f63-0eee-450d-be24-c43610ffb5a4" providerId="ADAL" clId="{F8F2FD6C-374E-4FE1-8EC3-0E196665EAE3}" dt="2023-09-26T17:12:28.294" v="1"/>
            <ac:picMkLst>
              <pc:docMk/>
              <pc:sldMasterMk cId="2555105271" sldId="2147483690"/>
              <pc:sldLayoutMk cId="3280474521" sldId="2147483701"/>
              <ac:picMk id="2" creationId="{1613D3C5-BBC3-9F24-58CE-BDA8EB187F31}"/>
            </ac:picMkLst>
          </pc:picChg>
          <pc:picChg chg="add">
            <ac:chgData name="Michael Zeller" userId="0c3d4f63-0eee-450d-be24-c43610ffb5a4" providerId="ADAL" clId="{F8F2FD6C-374E-4FE1-8EC3-0E196665EAE3}" dt="2023-09-26T17:12:28.294" v="1"/>
            <ac:picMkLst>
              <pc:docMk/>
              <pc:sldMasterMk cId="2555105271" sldId="2147483690"/>
              <pc:sldLayoutMk cId="3280474521" sldId="2147483701"/>
              <ac:picMk id="5" creationId="{3F01E081-090B-B139-BD79-17AE881AE35D}"/>
            </ac:picMkLst>
          </pc:picChg>
          <pc:picChg chg="add">
            <ac:chgData name="Michael Zeller" userId="0c3d4f63-0eee-450d-be24-c43610ffb5a4" providerId="ADAL" clId="{F8F2FD6C-374E-4FE1-8EC3-0E196665EAE3}" dt="2023-09-26T17:12:28.294" v="1"/>
            <ac:picMkLst>
              <pc:docMk/>
              <pc:sldMasterMk cId="2555105271" sldId="2147483690"/>
              <pc:sldLayoutMk cId="3280474521" sldId="2147483701"/>
              <ac:picMk id="6" creationId="{D1BC0C9F-7F2D-B512-9FBA-0E7E5CD5EB74}"/>
            </ac:picMkLst>
          </pc:picChg>
          <pc:picChg chg="add">
            <ac:chgData name="Michael Zeller" userId="0c3d4f63-0eee-450d-be24-c43610ffb5a4" providerId="ADAL" clId="{F8F2FD6C-374E-4FE1-8EC3-0E196665EAE3}" dt="2023-09-26T17:12:28.294" v="1"/>
            <ac:picMkLst>
              <pc:docMk/>
              <pc:sldMasterMk cId="2555105271" sldId="2147483690"/>
              <pc:sldLayoutMk cId="3280474521" sldId="2147483701"/>
              <ac:picMk id="7" creationId="{2951FD99-0447-5493-0F34-250D08C320E9}"/>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Baseline</c:v>
                </c:pt>
              </c:strCache>
            </c:strRef>
          </c:tx>
          <c:spPr>
            <a:ln w="76200" cap="rnd">
              <a:solidFill>
                <a:srgbClr val="FF0000"/>
              </a:solidFill>
              <a:round/>
            </a:ln>
            <a:effectLst/>
          </c:spPr>
          <c:marker>
            <c:symbol val="diamond"/>
            <c:size val="12"/>
            <c:spPr>
              <a:solidFill>
                <a:srgbClr val="FF0000"/>
              </a:solidFill>
              <a:ln w="76200">
                <a:solidFill>
                  <a:srgbClr val="FF0000"/>
                </a:solidFill>
              </a:ln>
              <a:effectLst/>
            </c:spPr>
          </c:marker>
          <c:dLbls>
            <c:delete val="1"/>
          </c:dLbls>
          <c:cat>
            <c:strRef>
              <c:f>Sheet1!$A$2:$A$9</c:f>
              <c:strCache>
                <c:ptCount val="8"/>
                <c:pt idx="0">
                  <c:v>FY 17/18</c:v>
                </c:pt>
                <c:pt idx="1">
                  <c:v>FY 18/19</c:v>
                </c:pt>
                <c:pt idx="2">
                  <c:v>FY 19/20</c:v>
                </c:pt>
                <c:pt idx="3">
                  <c:v>FY 20/21</c:v>
                </c:pt>
                <c:pt idx="4">
                  <c:v>FY 21/22</c:v>
                </c:pt>
                <c:pt idx="5">
                  <c:v>FY 22/23</c:v>
                </c:pt>
                <c:pt idx="6">
                  <c:v>FY 23/24</c:v>
                </c:pt>
                <c:pt idx="7">
                  <c:v>FY 24/25</c:v>
                </c:pt>
              </c:strCache>
            </c:strRef>
          </c:cat>
          <c:val>
            <c:numRef>
              <c:f>Sheet1!$B$2:$B$9</c:f>
              <c:numCache>
                <c:formatCode>"$"#,##0_);[Red]\("$"#,##0\)</c:formatCode>
                <c:ptCount val="8"/>
                <c:pt idx="0">
                  <c:v>20000000</c:v>
                </c:pt>
                <c:pt idx="1">
                  <c:v>20000000</c:v>
                </c:pt>
                <c:pt idx="2">
                  <c:v>20000000</c:v>
                </c:pt>
                <c:pt idx="3">
                  <c:v>20000000</c:v>
                </c:pt>
                <c:pt idx="4">
                  <c:v>20000000</c:v>
                </c:pt>
                <c:pt idx="5">
                  <c:v>20000000</c:v>
                </c:pt>
                <c:pt idx="6">
                  <c:v>20000000</c:v>
                </c:pt>
                <c:pt idx="7" formatCode="General">
                  <c:v>20000000</c:v>
                </c:pt>
              </c:numCache>
            </c:numRef>
          </c:val>
          <c:smooth val="0"/>
          <c:extLst>
            <c:ext xmlns:c16="http://schemas.microsoft.com/office/drawing/2014/chart" uri="{C3380CC4-5D6E-409C-BE32-E72D297353CC}">
              <c16:uniqueId val="{00000000-4A01-4947-827A-80ABEC30F952}"/>
            </c:ext>
          </c:extLst>
        </c:ser>
        <c:ser>
          <c:idx val="1"/>
          <c:order val="1"/>
          <c:tx>
            <c:strRef>
              <c:f>Sheet1!$C$1</c:f>
              <c:strCache>
                <c:ptCount val="1"/>
                <c:pt idx="0">
                  <c:v>Baseline - Indexed</c:v>
                </c:pt>
              </c:strCache>
            </c:strRef>
          </c:tx>
          <c:spPr>
            <a:ln w="28575" cap="rnd">
              <a:solidFill>
                <a:srgbClr val="C00000"/>
              </a:solidFill>
              <a:round/>
            </a:ln>
            <a:effectLst/>
          </c:spPr>
          <c:marker>
            <c:symbol val="square"/>
            <c:size val="12"/>
            <c:spPr>
              <a:solidFill>
                <a:srgbClr val="00B050"/>
              </a:solidFill>
              <a:ln w="9525">
                <a:solidFill>
                  <a:schemeClr val="accent2"/>
                </a:solidFill>
              </a:ln>
              <a:effectLst/>
            </c:spPr>
          </c:marker>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FY 17/18</c:v>
                </c:pt>
                <c:pt idx="1">
                  <c:v>FY 18/19</c:v>
                </c:pt>
                <c:pt idx="2">
                  <c:v>FY 19/20</c:v>
                </c:pt>
                <c:pt idx="3">
                  <c:v>FY 20/21</c:v>
                </c:pt>
                <c:pt idx="4">
                  <c:v>FY 21/22</c:v>
                </c:pt>
                <c:pt idx="5">
                  <c:v>FY 22/23</c:v>
                </c:pt>
                <c:pt idx="6">
                  <c:v>FY 23/24</c:v>
                </c:pt>
                <c:pt idx="7">
                  <c:v>FY 24/25</c:v>
                </c:pt>
              </c:strCache>
            </c:strRef>
          </c:cat>
          <c:val>
            <c:numRef>
              <c:f>Sheet1!$C$2:$C$9</c:f>
              <c:numCache>
                <c:formatCode>"$"#,##0_);[Red]\("$"#,##0\)</c:formatCode>
                <c:ptCount val="8"/>
                <c:pt idx="0">
                  <c:v>20000000</c:v>
                </c:pt>
                <c:pt idx="1">
                  <c:v>20520000</c:v>
                </c:pt>
                <c:pt idx="2">
                  <c:v>20801124</c:v>
                </c:pt>
                <c:pt idx="3">
                  <c:v>21065298.274799999</c:v>
                </c:pt>
                <c:pt idx="4">
                  <c:v>21497136.889433399</c:v>
                </c:pt>
                <c:pt idx="5">
                  <c:v>23075026.737117808</c:v>
                </c:pt>
                <c:pt idx="6">
                  <c:v>24212625.555257715</c:v>
                </c:pt>
              </c:numCache>
            </c:numRef>
          </c:val>
          <c:smooth val="0"/>
          <c:extLst>
            <c:ext xmlns:c16="http://schemas.microsoft.com/office/drawing/2014/chart" uri="{C3380CC4-5D6E-409C-BE32-E72D297353CC}">
              <c16:uniqueId val="{00000001-4A01-4947-827A-80ABEC30F952}"/>
            </c:ext>
          </c:extLst>
        </c:ser>
        <c:ser>
          <c:idx val="2"/>
          <c:order val="2"/>
          <c:tx>
            <c:strRef>
              <c:f>Sheet1!$D$1</c:f>
              <c:strCache>
                <c:ptCount val="1"/>
                <c:pt idx="0">
                  <c:v>Actuals</c:v>
                </c:pt>
              </c:strCache>
            </c:strRef>
          </c:tx>
          <c:spPr>
            <a:ln w="76200" cap="rnd">
              <a:solidFill>
                <a:srgbClr val="00B050"/>
              </a:solidFill>
              <a:round/>
            </a:ln>
            <a:effectLst/>
          </c:spPr>
          <c:marker>
            <c:symbol val="square"/>
            <c:size val="12"/>
            <c:spPr>
              <a:solidFill>
                <a:srgbClr val="00B050"/>
              </a:solidFill>
              <a:ln w="9525">
                <a:solidFill>
                  <a:schemeClr val="accent3"/>
                </a:solidFill>
              </a:ln>
              <a:effectLst/>
            </c:spPr>
          </c:marker>
          <c:dLbls>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FY 17/18</c:v>
                </c:pt>
                <c:pt idx="1">
                  <c:v>FY 18/19</c:v>
                </c:pt>
                <c:pt idx="2">
                  <c:v>FY 19/20</c:v>
                </c:pt>
                <c:pt idx="3">
                  <c:v>FY 20/21</c:v>
                </c:pt>
                <c:pt idx="4">
                  <c:v>FY 21/22</c:v>
                </c:pt>
                <c:pt idx="5">
                  <c:v>FY 22/23</c:v>
                </c:pt>
                <c:pt idx="6">
                  <c:v>FY 23/24</c:v>
                </c:pt>
                <c:pt idx="7">
                  <c:v>FY 24/25</c:v>
                </c:pt>
              </c:strCache>
            </c:strRef>
          </c:cat>
          <c:val>
            <c:numRef>
              <c:f>Sheet1!$D$2:$D$9</c:f>
              <c:numCache>
                <c:formatCode>"$"#,##0.00_);[Red]\("$"#,##0.00\)</c:formatCode>
                <c:ptCount val="8"/>
                <c:pt idx="0">
                  <c:v>28026311</c:v>
                </c:pt>
                <c:pt idx="1">
                  <c:v>30460990</c:v>
                </c:pt>
                <c:pt idx="2">
                  <c:v>28197590</c:v>
                </c:pt>
                <c:pt idx="3">
                  <c:v>32012000</c:v>
                </c:pt>
                <c:pt idx="4">
                  <c:v>38133000</c:v>
                </c:pt>
              </c:numCache>
            </c:numRef>
          </c:val>
          <c:smooth val="0"/>
          <c:extLst>
            <c:ext xmlns:c16="http://schemas.microsoft.com/office/drawing/2014/chart" uri="{C3380CC4-5D6E-409C-BE32-E72D297353CC}">
              <c16:uniqueId val="{00000002-4A01-4947-827A-80ABEC30F952}"/>
            </c:ext>
          </c:extLst>
        </c:ser>
        <c:ser>
          <c:idx val="3"/>
          <c:order val="3"/>
          <c:tx>
            <c:strRef>
              <c:f>Sheet1!$E$1</c:f>
              <c:strCache>
                <c:ptCount val="1"/>
                <c:pt idx="0">
                  <c:v>Forecast</c:v>
                </c:pt>
              </c:strCache>
            </c:strRef>
          </c:tx>
          <c:spPr>
            <a:ln w="76200" cap="rnd">
              <a:solidFill>
                <a:srgbClr val="00B0F0"/>
              </a:solidFill>
              <a:round/>
            </a:ln>
            <a:effectLst/>
          </c:spPr>
          <c:marker>
            <c:symbol val="diamond"/>
            <c:size val="12"/>
            <c:spPr>
              <a:solidFill>
                <a:srgbClr val="00B0F0"/>
              </a:solidFill>
              <a:ln w="9525">
                <a:solidFill>
                  <a:schemeClr val="accent4"/>
                </a:solidFill>
              </a:ln>
              <a:effectLst/>
            </c:spPr>
          </c:marker>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FY 17/18</c:v>
                </c:pt>
                <c:pt idx="1">
                  <c:v>FY 18/19</c:v>
                </c:pt>
                <c:pt idx="2">
                  <c:v>FY 19/20</c:v>
                </c:pt>
                <c:pt idx="3">
                  <c:v>FY 20/21</c:v>
                </c:pt>
                <c:pt idx="4">
                  <c:v>FY 21/22</c:v>
                </c:pt>
                <c:pt idx="5">
                  <c:v>FY 22/23</c:v>
                </c:pt>
                <c:pt idx="6">
                  <c:v>FY 23/24</c:v>
                </c:pt>
                <c:pt idx="7">
                  <c:v>FY 24/25</c:v>
                </c:pt>
              </c:strCache>
            </c:strRef>
          </c:cat>
          <c:val>
            <c:numRef>
              <c:f>Sheet1!$E$2:$E$9</c:f>
              <c:numCache>
                <c:formatCode>General</c:formatCode>
                <c:ptCount val="8"/>
                <c:pt idx="4" formatCode="&quot;$&quot;#,##0.00_);[Red]\(&quot;$&quot;#,##0.00\)">
                  <c:v>38133000</c:v>
                </c:pt>
                <c:pt idx="5" formatCode="&quot;$&quot;#,##0.00_);[Red]\(&quot;$&quot;#,##0.00\)">
                  <c:v>38379208</c:v>
                </c:pt>
                <c:pt idx="6" formatCode="&quot;$&quot;#,##0.00_);[Red]\(&quot;$&quot;#,##0.00\)">
                  <c:v>38121562</c:v>
                </c:pt>
                <c:pt idx="7" formatCode="&quot;$&quot;#,##0.00_);[Red]\(&quot;$&quot;#,##0.00\)">
                  <c:v>39191166</c:v>
                </c:pt>
              </c:numCache>
            </c:numRef>
          </c:val>
          <c:smooth val="0"/>
          <c:extLst>
            <c:ext xmlns:c16="http://schemas.microsoft.com/office/drawing/2014/chart" uri="{C3380CC4-5D6E-409C-BE32-E72D297353CC}">
              <c16:uniqueId val="{00000000-F078-4859-A3CC-EC7BA9CE4108}"/>
            </c:ext>
          </c:extLst>
        </c:ser>
        <c:dLbls>
          <c:dLblPos val="t"/>
          <c:showLegendKey val="0"/>
          <c:showVal val="1"/>
          <c:showCatName val="0"/>
          <c:showSerName val="0"/>
          <c:showPercent val="0"/>
          <c:showBubbleSize val="0"/>
        </c:dLbls>
        <c:marker val="1"/>
        <c:smooth val="0"/>
        <c:axId val="348511024"/>
        <c:axId val="348514304"/>
      </c:lineChart>
      <c:catAx>
        <c:axId val="34851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48514304"/>
        <c:crosses val="autoZero"/>
        <c:auto val="1"/>
        <c:lblAlgn val="ctr"/>
        <c:lblOffset val="100"/>
        <c:noMultiLvlLbl val="0"/>
      </c:catAx>
      <c:valAx>
        <c:axId val="348514304"/>
        <c:scaling>
          <c:orientation val="minMax"/>
          <c:min val="150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48511024"/>
        <c:crosses val="autoZero"/>
        <c:crossBetween val="between"/>
        <c:majorUnit val="5000000"/>
        <c:dispUnits>
          <c:builtInUnit val="millions"/>
          <c:dispUnitsLbl>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6.7923345135973881E-2"/>
          <c:y val="1.3483537344089963E-2"/>
          <c:w val="0.83869503270136425"/>
          <c:h val="8.7702270755092251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2180255432690112"/>
          <c:y val="0.92783082719381904"/>
        </c:manualLayout>
      </c:layout>
      <c:overlay val="1"/>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84967483485584"/>
          <c:y val="2.4163689015225028E-2"/>
          <c:w val="0.4557020126773334"/>
          <c:h val="0.90773864194186804"/>
        </c:manualLayout>
      </c:layout>
      <c:pieChart>
        <c:varyColors val="1"/>
        <c:ser>
          <c:idx val="0"/>
          <c:order val="0"/>
          <c:tx>
            <c:strRef>
              <c:f>Sheet1!$B$1</c:f>
              <c:strCache>
                <c:ptCount val="1"/>
                <c:pt idx="0">
                  <c:v>$ Millions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93-40B1-B80F-5DA887E7968F}"/>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681C-4A6C-A893-A4A6548D6E93}"/>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1-681C-4A6C-A893-A4A6548D6E93}"/>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Regional Measure X</c:v>
                </c:pt>
                <c:pt idx="1">
                  <c:v>Formula Funds &amp; Developer Fees</c:v>
                </c:pt>
                <c:pt idx="2">
                  <c:v>Grant Funds</c:v>
                </c:pt>
              </c:strCache>
            </c:strRef>
          </c:cat>
          <c:val>
            <c:numRef>
              <c:f>Sheet1!$B$2:$B$4</c:f>
              <c:numCache>
                <c:formatCode>"$"#,##0.000</c:formatCode>
                <c:ptCount val="3"/>
                <c:pt idx="0">
                  <c:v>44.734000000000002</c:v>
                </c:pt>
                <c:pt idx="1">
                  <c:v>70.835999999999999</c:v>
                </c:pt>
                <c:pt idx="2">
                  <c:v>120.663</c:v>
                </c:pt>
              </c:numCache>
            </c:numRef>
          </c:val>
          <c:extLst>
            <c:ext xmlns:c16="http://schemas.microsoft.com/office/drawing/2014/chart" uri="{C3380CC4-5D6E-409C-BE32-E72D297353CC}">
              <c16:uniqueId val="{00000000-681C-4A6C-A893-A4A6548D6E93}"/>
            </c:ext>
          </c:extLst>
        </c:ser>
        <c:dLbls>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9850122027018743E-2"/>
          <c:y val="0.22460210232516595"/>
          <c:w val="0.41804023129921253"/>
          <c:h val="0.447670617146246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847E2-70C0-40DF-A4B3-29604D8673B1}"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36E85-DB55-4E5E-BFEE-B0D920E38F84}" type="slidenum">
              <a:rPr lang="en-US" smtClean="0"/>
              <a:t>‹#›</a:t>
            </a:fld>
            <a:endParaRPr lang="en-US"/>
          </a:p>
        </p:txBody>
      </p:sp>
    </p:spTree>
    <p:extLst>
      <p:ext uri="{BB962C8B-B14F-4D97-AF65-F5344CB8AC3E}">
        <p14:creationId xmlns:p14="http://schemas.microsoft.com/office/powerpoint/2010/main" val="191998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0FB99-0E49-4B69-BCD6-B0F996B78F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67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0FB99-0E49-4B69-BCD6-B0F996B78F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78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0862D78A-491F-A390-2DF4-F2054709E43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685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B8E13EC-4277-96A7-61F8-C5B0445C4345}"/>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6D2F73E-EA98-6774-2044-6365FF230D2F}"/>
              </a:ext>
            </a:extLst>
          </p:cNvPr>
          <p:cNvSpPr>
            <a:spLocks noGrp="1"/>
          </p:cNvSpPr>
          <p:nvPr>
            <p:ph type="title" hasCustomPrompt="1"/>
          </p:nvPr>
        </p:nvSpPr>
        <p:spPr>
          <a:xfrm>
            <a:off x="814025" y="1160398"/>
            <a:ext cx="8681993" cy="1798524"/>
          </a:xfrm>
          <a:prstGeom prst="rect">
            <a:avLst/>
          </a:prstGeom>
        </p:spPr>
        <p:txBody>
          <a:bodyPr>
            <a:normAutofit/>
          </a:bodyPr>
          <a:lstStyle>
            <a:lvl1pPr>
              <a:defRPr sz="1800"/>
            </a:lvl1pPr>
          </a:lstStyle>
          <a:p>
            <a:br>
              <a:rPr lang="en-US" dirty="0"/>
            </a:br>
            <a:r>
              <a:rPr lang="en-US" dirty="0"/>
              <a:t>Transportation Agency for Monterey County</a:t>
            </a:r>
            <a:br>
              <a:rPr lang="en-US" dirty="0"/>
            </a:br>
            <a:r>
              <a:rPr lang="en-US" dirty="0"/>
              <a:t>55-B Plaza Circle</a:t>
            </a:r>
            <a:br>
              <a:rPr lang="en-US" dirty="0"/>
            </a:br>
            <a:r>
              <a:rPr lang="en-US" dirty="0"/>
              <a:t>Salinas CA 93901</a:t>
            </a:r>
            <a:br>
              <a:rPr lang="en-US" dirty="0"/>
            </a:br>
            <a:r>
              <a:rPr lang="en-US" dirty="0"/>
              <a:t>(831) 775-0903</a:t>
            </a:r>
            <a:br>
              <a:rPr lang="en-US" dirty="0"/>
            </a:br>
            <a:br>
              <a:rPr lang="en-US" dirty="0"/>
            </a:br>
            <a:r>
              <a:rPr lang="en-US" dirty="0" err="1"/>
              <a:t>tamcmonterey.org</a:t>
            </a:r>
            <a:br>
              <a:rPr lang="en-US" dirty="0"/>
            </a:br>
            <a:r>
              <a:rPr lang="en-US" dirty="0" err="1"/>
              <a:t>info@tamcmonterey.org</a:t>
            </a:r>
            <a:br>
              <a:rPr lang="en-US" dirty="0"/>
            </a:br>
            <a:br>
              <a:rPr lang="en-US" dirty="0"/>
            </a:br>
            <a:endParaRPr lang="en-US" dirty="0"/>
          </a:p>
        </p:txBody>
      </p:sp>
      <p:sp>
        <p:nvSpPr>
          <p:cNvPr id="5" name="Title 1">
            <a:extLst>
              <a:ext uri="{FF2B5EF4-FFF2-40B4-BE49-F238E27FC236}">
                <a16:creationId xmlns:a16="http://schemas.microsoft.com/office/drawing/2014/main" id="{35B3588F-7FCE-6339-E83D-58041ED19012}"/>
              </a:ext>
            </a:extLst>
          </p:cNvPr>
          <p:cNvSpPr txBox="1">
            <a:spLocks/>
          </p:cNvSpPr>
          <p:nvPr/>
        </p:nvSpPr>
        <p:spPr>
          <a:xfrm>
            <a:off x="1342057" y="3181083"/>
            <a:ext cx="4711008" cy="37670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4000" i="1" dirty="0"/>
              <a:t>Facebook: @</a:t>
            </a:r>
            <a:r>
              <a:rPr lang="en-US" sz="4000" i="1" dirty="0" err="1"/>
              <a:t>TAMCMonterey</a:t>
            </a:r>
            <a:endParaRPr lang="en-US" sz="4000" i="1" dirty="0"/>
          </a:p>
          <a:p>
            <a:br>
              <a:rPr lang="en-US" sz="2000" dirty="0"/>
            </a:br>
            <a:endParaRPr lang="en-US" sz="2000" dirty="0"/>
          </a:p>
        </p:txBody>
      </p:sp>
      <p:pic>
        <p:nvPicPr>
          <p:cNvPr id="3" name="Picture 2" descr="A picture containing night sky&#10;&#10;Description automatically generated">
            <a:extLst>
              <a:ext uri="{FF2B5EF4-FFF2-40B4-BE49-F238E27FC236}">
                <a16:creationId xmlns:a16="http://schemas.microsoft.com/office/drawing/2014/main" id="{E94EEDA3-E6E2-C066-55B1-A0CE9A394080}"/>
              </a:ext>
            </a:extLst>
          </p:cNvPr>
          <p:cNvPicPr>
            <a:picLocks noChangeAspect="1"/>
          </p:cNvPicPr>
          <p:nvPr/>
        </p:nvPicPr>
        <p:blipFill>
          <a:blip r:embed="rId3"/>
          <a:stretch>
            <a:fillRect/>
          </a:stretch>
        </p:blipFill>
        <p:spPr>
          <a:xfrm>
            <a:off x="831197" y="3119907"/>
            <a:ext cx="502276" cy="37670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4E613BC5-0401-F690-8F62-C20D7230C992}"/>
              </a:ext>
            </a:extLst>
          </p:cNvPr>
          <p:cNvPicPr>
            <a:picLocks noChangeAspect="1"/>
          </p:cNvPicPr>
          <p:nvPr/>
        </p:nvPicPr>
        <p:blipFill>
          <a:blip r:embed="rId4"/>
          <a:stretch>
            <a:fillRect/>
          </a:stretch>
        </p:blipFill>
        <p:spPr>
          <a:xfrm>
            <a:off x="814024" y="3551349"/>
            <a:ext cx="519448" cy="389586"/>
          </a:xfrm>
          <a:prstGeom prst="rect">
            <a:avLst/>
          </a:prstGeom>
        </p:spPr>
      </p:pic>
      <p:pic>
        <p:nvPicPr>
          <p:cNvPr id="11" name="Picture 10" descr="Shape&#10;&#10;Description automatically generated">
            <a:extLst>
              <a:ext uri="{FF2B5EF4-FFF2-40B4-BE49-F238E27FC236}">
                <a16:creationId xmlns:a16="http://schemas.microsoft.com/office/drawing/2014/main" id="{34D685B5-B231-6E00-1F3C-B0145238BEAB}"/>
              </a:ext>
            </a:extLst>
          </p:cNvPr>
          <p:cNvPicPr>
            <a:picLocks noChangeAspect="1"/>
          </p:cNvPicPr>
          <p:nvPr/>
        </p:nvPicPr>
        <p:blipFill>
          <a:blip r:embed="rId5"/>
          <a:stretch>
            <a:fillRect/>
          </a:stretch>
        </p:blipFill>
        <p:spPr>
          <a:xfrm>
            <a:off x="822609" y="3995671"/>
            <a:ext cx="519448" cy="389586"/>
          </a:xfrm>
          <a:prstGeom prst="rect">
            <a:avLst/>
          </a:prstGeom>
        </p:spPr>
      </p:pic>
      <p:sp>
        <p:nvSpPr>
          <p:cNvPr id="12" name="Title 1">
            <a:extLst>
              <a:ext uri="{FF2B5EF4-FFF2-40B4-BE49-F238E27FC236}">
                <a16:creationId xmlns:a16="http://schemas.microsoft.com/office/drawing/2014/main" id="{260E49B0-6EFB-F656-09C2-48B7E71DE107}"/>
              </a:ext>
            </a:extLst>
          </p:cNvPr>
          <p:cNvSpPr txBox="1">
            <a:spLocks/>
          </p:cNvSpPr>
          <p:nvPr/>
        </p:nvSpPr>
        <p:spPr>
          <a:xfrm>
            <a:off x="1384992" y="3636671"/>
            <a:ext cx="4711008" cy="37670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4000" i="1" dirty="0"/>
              <a:t>Twitter: @</a:t>
            </a:r>
            <a:r>
              <a:rPr lang="en-US" sz="4000" i="1" dirty="0" err="1"/>
              <a:t>TAMC_News</a:t>
            </a:r>
            <a:br>
              <a:rPr lang="en-US" sz="4000" dirty="0"/>
            </a:br>
            <a:br>
              <a:rPr lang="en-US" sz="2000" dirty="0"/>
            </a:br>
            <a:endParaRPr lang="en-US" sz="2000" dirty="0"/>
          </a:p>
        </p:txBody>
      </p:sp>
      <p:sp>
        <p:nvSpPr>
          <p:cNvPr id="13" name="Title 1">
            <a:extLst>
              <a:ext uri="{FF2B5EF4-FFF2-40B4-BE49-F238E27FC236}">
                <a16:creationId xmlns:a16="http://schemas.microsoft.com/office/drawing/2014/main" id="{BA948597-EB6C-2BD5-683F-64C03556CBD1}"/>
              </a:ext>
            </a:extLst>
          </p:cNvPr>
          <p:cNvSpPr txBox="1">
            <a:spLocks/>
          </p:cNvSpPr>
          <p:nvPr/>
        </p:nvSpPr>
        <p:spPr>
          <a:xfrm>
            <a:off x="1371805" y="4002111"/>
            <a:ext cx="4711008" cy="376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1000" i="1" dirty="0"/>
              <a:t>Instagram: go_831</a:t>
            </a:r>
          </a:p>
        </p:txBody>
      </p:sp>
    </p:spTree>
    <p:extLst>
      <p:ext uri="{BB962C8B-B14F-4D97-AF65-F5344CB8AC3E}">
        <p14:creationId xmlns:p14="http://schemas.microsoft.com/office/powerpoint/2010/main" val="371587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B8E13EC-4277-96A7-61F8-C5B0445C4345}"/>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6D2F73E-EA98-6774-2044-6365FF230D2F}"/>
              </a:ext>
            </a:extLst>
          </p:cNvPr>
          <p:cNvSpPr>
            <a:spLocks noGrp="1"/>
          </p:cNvSpPr>
          <p:nvPr>
            <p:ph type="title" hasCustomPrompt="1"/>
          </p:nvPr>
        </p:nvSpPr>
        <p:spPr>
          <a:xfrm>
            <a:off x="839782" y="3124426"/>
            <a:ext cx="8681993" cy="1798524"/>
          </a:xfrm>
          <a:prstGeom prst="rect">
            <a:avLst/>
          </a:prstGeom>
        </p:spPr>
        <p:txBody>
          <a:bodyPr>
            <a:normAutofit/>
          </a:bodyPr>
          <a:lstStyle>
            <a:lvl1pPr>
              <a:defRPr sz="1400" i="1"/>
            </a:lvl1pPr>
          </a:lstStyle>
          <a:p>
            <a:br>
              <a:rPr lang="en-US" dirty="0"/>
            </a:br>
            <a:r>
              <a:rPr lang="en-US" dirty="0"/>
              <a:t>Transportation Agency for Monterey County</a:t>
            </a:r>
            <a:br>
              <a:rPr lang="en-US" dirty="0"/>
            </a:br>
            <a:r>
              <a:rPr lang="en-US" dirty="0"/>
              <a:t>55-B Plaza Circle</a:t>
            </a:r>
            <a:br>
              <a:rPr lang="en-US" dirty="0"/>
            </a:br>
            <a:r>
              <a:rPr lang="en-US" dirty="0"/>
              <a:t>Salinas CA 93901</a:t>
            </a:r>
            <a:br>
              <a:rPr lang="en-US" dirty="0"/>
            </a:br>
            <a:r>
              <a:rPr lang="en-US" dirty="0"/>
              <a:t>(831) 775-0903</a:t>
            </a:r>
            <a:br>
              <a:rPr lang="en-US" dirty="0"/>
            </a:br>
            <a:br>
              <a:rPr lang="en-US" dirty="0"/>
            </a:br>
            <a:r>
              <a:rPr lang="en-US" dirty="0" err="1"/>
              <a:t>tamcmonterey.org</a:t>
            </a:r>
            <a:br>
              <a:rPr lang="en-US" dirty="0"/>
            </a:br>
            <a:r>
              <a:rPr lang="en-US" dirty="0" err="1"/>
              <a:t>info@tamcmonterey.org</a:t>
            </a:r>
            <a:br>
              <a:rPr lang="en-US" dirty="0"/>
            </a:br>
            <a:br>
              <a:rPr lang="en-US" dirty="0"/>
            </a:br>
            <a:endParaRPr lang="en-US" dirty="0"/>
          </a:p>
        </p:txBody>
      </p:sp>
      <p:sp>
        <p:nvSpPr>
          <p:cNvPr id="10" name="Title 1">
            <a:extLst>
              <a:ext uri="{FF2B5EF4-FFF2-40B4-BE49-F238E27FC236}">
                <a16:creationId xmlns:a16="http://schemas.microsoft.com/office/drawing/2014/main" id="{9C967015-A3B0-9524-EFA6-6AD5EC7D844B}"/>
              </a:ext>
            </a:extLst>
          </p:cNvPr>
          <p:cNvSpPr txBox="1">
            <a:spLocks/>
          </p:cNvSpPr>
          <p:nvPr/>
        </p:nvSpPr>
        <p:spPr>
          <a:xfrm>
            <a:off x="839782" y="960775"/>
            <a:ext cx="8681993" cy="1798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400" i="1" kern="1200">
                <a:solidFill>
                  <a:schemeClr val="tx1"/>
                </a:solidFill>
                <a:latin typeface="+mj-lt"/>
                <a:ea typeface="+mj-ea"/>
                <a:cs typeface="+mj-cs"/>
              </a:defRPr>
            </a:lvl1pPr>
          </a:lstStyle>
          <a:p>
            <a:r>
              <a:rPr lang="en-US" sz="1800" i="0" dirty="0"/>
              <a:t>Project:</a:t>
            </a:r>
          </a:p>
          <a:p>
            <a:r>
              <a:rPr lang="en-US" sz="1800" i="0" dirty="0"/>
              <a:t>Project Manager:</a:t>
            </a:r>
          </a:p>
          <a:p>
            <a:r>
              <a:rPr lang="en-US" sz="1800" i="0" dirty="0"/>
              <a:t>Desc of Project:</a:t>
            </a:r>
            <a:br>
              <a:rPr lang="en-US" sz="1800" i="0" dirty="0"/>
            </a:br>
            <a:br>
              <a:rPr lang="en-US" sz="1800" i="0" dirty="0"/>
            </a:br>
            <a:endParaRPr lang="en-US" sz="1800" i="0" dirty="0"/>
          </a:p>
        </p:txBody>
      </p:sp>
      <p:pic>
        <p:nvPicPr>
          <p:cNvPr id="2" name="Picture 1" descr="Logo, company name&#10;&#10;Description automatically generated">
            <a:extLst>
              <a:ext uri="{FF2B5EF4-FFF2-40B4-BE49-F238E27FC236}">
                <a16:creationId xmlns:a16="http://schemas.microsoft.com/office/drawing/2014/main" id="{1613D3C5-BBC3-9F24-58CE-BDA8EB187F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2B1CF34C-D629-7FED-E81C-B2BAD7D1F374}"/>
              </a:ext>
            </a:extLst>
          </p:cNvPr>
          <p:cNvSpPr txBox="1">
            <a:spLocks/>
          </p:cNvSpPr>
          <p:nvPr userDrawn="1"/>
        </p:nvSpPr>
        <p:spPr>
          <a:xfrm>
            <a:off x="1342057" y="3181083"/>
            <a:ext cx="4711008" cy="37670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4000" i="1" dirty="0"/>
              <a:t>Facebook: @</a:t>
            </a:r>
            <a:r>
              <a:rPr lang="en-US" sz="4000" i="1" dirty="0" err="1"/>
              <a:t>TAMCMonterey</a:t>
            </a:r>
            <a:endParaRPr lang="en-US" sz="4000" i="1" dirty="0"/>
          </a:p>
          <a:p>
            <a:br>
              <a:rPr lang="en-US" sz="2000" dirty="0"/>
            </a:br>
            <a:endParaRPr lang="en-US" sz="2000" dirty="0"/>
          </a:p>
        </p:txBody>
      </p:sp>
      <p:pic>
        <p:nvPicPr>
          <p:cNvPr id="5" name="Picture 4" descr="A picture containing night sky&#10;&#10;Description automatically generated">
            <a:extLst>
              <a:ext uri="{FF2B5EF4-FFF2-40B4-BE49-F238E27FC236}">
                <a16:creationId xmlns:a16="http://schemas.microsoft.com/office/drawing/2014/main" id="{3F01E081-090B-B139-BD79-17AE881AE35D}"/>
              </a:ext>
            </a:extLst>
          </p:cNvPr>
          <p:cNvPicPr>
            <a:picLocks noChangeAspect="1"/>
          </p:cNvPicPr>
          <p:nvPr userDrawn="1"/>
        </p:nvPicPr>
        <p:blipFill>
          <a:blip r:embed="rId3"/>
          <a:stretch>
            <a:fillRect/>
          </a:stretch>
        </p:blipFill>
        <p:spPr>
          <a:xfrm>
            <a:off x="831197" y="3119907"/>
            <a:ext cx="502276" cy="376707"/>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D1BC0C9F-7F2D-B512-9FBA-0E7E5CD5EB74}"/>
              </a:ext>
            </a:extLst>
          </p:cNvPr>
          <p:cNvPicPr>
            <a:picLocks noChangeAspect="1"/>
          </p:cNvPicPr>
          <p:nvPr userDrawn="1"/>
        </p:nvPicPr>
        <p:blipFill>
          <a:blip r:embed="rId4"/>
          <a:stretch>
            <a:fillRect/>
          </a:stretch>
        </p:blipFill>
        <p:spPr>
          <a:xfrm>
            <a:off x="814024" y="3551349"/>
            <a:ext cx="519448" cy="389586"/>
          </a:xfrm>
          <a:prstGeom prst="rect">
            <a:avLst/>
          </a:prstGeom>
        </p:spPr>
      </p:pic>
      <p:pic>
        <p:nvPicPr>
          <p:cNvPr id="7" name="Picture 6" descr="Shape&#10;&#10;Description automatically generated">
            <a:extLst>
              <a:ext uri="{FF2B5EF4-FFF2-40B4-BE49-F238E27FC236}">
                <a16:creationId xmlns:a16="http://schemas.microsoft.com/office/drawing/2014/main" id="{2951FD99-0447-5493-0F34-250D08C320E9}"/>
              </a:ext>
            </a:extLst>
          </p:cNvPr>
          <p:cNvPicPr>
            <a:picLocks noChangeAspect="1"/>
          </p:cNvPicPr>
          <p:nvPr userDrawn="1"/>
        </p:nvPicPr>
        <p:blipFill>
          <a:blip r:embed="rId5"/>
          <a:stretch>
            <a:fillRect/>
          </a:stretch>
        </p:blipFill>
        <p:spPr>
          <a:xfrm>
            <a:off x="822609" y="3995671"/>
            <a:ext cx="519448" cy="389586"/>
          </a:xfrm>
          <a:prstGeom prst="rect">
            <a:avLst/>
          </a:prstGeom>
        </p:spPr>
      </p:pic>
      <p:sp>
        <p:nvSpPr>
          <p:cNvPr id="8" name="Title 1">
            <a:extLst>
              <a:ext uri="{FF2B5EF4-FFF2-40B4-BE49-F238E27FC236}">
                <a16:creationId xmlns:a16="http://schemas.microsoft.com/office/drawing/2014/main" id="{D38E67C3-7C01-7510-0C1A-283BDD3C8778}"/>
              </a:ext>
            </a:extLst>
          </p:cNvPr>
          <p:cNvSpPr txBox="1">
            <a:spLocks/>
          </p:cNvSpPr>
          <p:nvPr userDrawn="1"/>
        </p:nvSpPr>
        <p:spPr>
          <a:xfrm>
            <a:off x="1384992" y="3636671"/>
            <a:ext cx="4711008" cy="37670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4000" i="1" dirty="0"/>
              <a:t>Twitter: @</a:t>
            </a:r>
            <a:r>
              <a:rPr lang="en-US" sz="4000" i="1" dirty="0" err="1"/>
              <a:t>TAMC_News</a:t>
            </a:r>
            <a:br>
              <a:rPr lang="en-US" sz="4000" dirty="0"/>
            </a:br>
            <a:br>
              <a:rPr lang="en-US" sz="2000" dirty="0"/>
            </a:br>
            <a:endParaRPr lang="en-US" sz="2000" dirty="0"/>
          </a:p>
        </p:txBody>
      </p:sp>
      <p:sp>
        <p:nvSpPr>
          <p:cNvPr id="11" name="Title 1">
            <a:extLst>
              <a:ext uri="{FF2B5EF4-FFF2-40B4-BE49-F238E27FC236}">
                <a16:creationId xmlns:a16="http://schemas.microsoft.com/office/drawing/2014/main" id="{69C31560-6CC3-9924-2A7F-ECAA7C9CEAE8}"/>
              </a:ext>
            </a:extLst>
          </p:cNvPr>
          <p:cNvSpPr txBox="1">
            <a:spLocks/>
          </p:cNvSpPr>
          <p:nvPr userDrawn="1"/>
        </p:nvSpPr>
        <p:spPr>
          <a:xfrm>
            <a:off x="1371805" y="4002111"/>
            <a:ext cx="4711008" cy="376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1000" i="1" dirty="0"/>
              <a:t>Instagram: go_831</a:t>
            </a:r>
          </a:p>
        </p:txBody>
      </p:sp>
    </p:spTree>
    <p:extLst>
      <p:ext uri="{BB962C8B-B14F-4D97-AF65-F5344CB8AC3E}">
        <p14:creationId xmlns:p14="http://schemas.microsoft.com/office/powerpoint/2010/main" val="328047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0862D78A-491F-A390-2DF4-F2054709E43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831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9E908364-9AD9-0CCF-BCBB-F810EE5B78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50126932-799F-C511-8C48-2489151AB70B}"/>
              </a:ext>
            </a:extLst>
          </p:cNvPr>
          <p:cNvSpPr>
            <a:spLocks noGrp="1"/>
          </p:cNvSpPr>
          <p:nvPr>
            <p:ph type="body" sz="quarter" idx="10" hasCustomPrompt="1"/>
          </p:nvPr>
        </p:nvSpPr>
        <p:spPr>
          <a:xfrm>
            <a:off x="858592" y="1842439"/>
            <a:ext cx="7044809" cy="1314670"/>
          </a:xfrm>
        </p:spPr>
        <p:txBody>
          <a:bodyPr>
            <a:normAutofit/>
          </a:bodyPr>
          <a:lstStyle>
            <a:lvl1pPr marL="0" indent="0">
              <a:buNone/>
              <a:defRPr sz="4400" b="0"/>
            </a:lvl1pPr>
          </a:lstStyle>
          <a:p>
            <a:pPr lvl="0"/>
            <a:r>
              <a:rPr lang="en-US" dirty="0"/>
              <a:t>Title of Presentation</a:t>
            </a:r>
          </a:p>
        </p:txBody>
      </p:sp>
    </p:spTree>
    <p:extLst>
      <p:ext uri="{BB962C8B-B14F-4D97-AF65-F5344CB8AC3E}">
        <p14:creationId xmlns:p14="http://schemas.microsoft.com/office/powerpoint/2010/main" val="389373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94C1D8B-6B06-D67F-4462-F44D811BBE1A}"/>
              </a:ext>
            </a:extLst>
          </p:cNvPr>
          <p:cNvSpPr>
            <a:spLocks noGrp="1"/>
          </p:cNvSpPr>
          <p:nvPr>
            <p:ph sz="quarter" idx="10"/>
          </p:nvPr>
        </p:nvSpPr>
        <p:spPr>
          <a:xfrm>
            <a:off x="1787738" y="2753043"/>
            <a:ext cx="9199033" cy="284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6D2F73E-EA98-6774-2044-6365FF230D2F}"/>
              </a:ext>
            </a:extLst>
          </p:cNvPr>
          <p:cNvSpPr>
            <a:spLocks noGrp="1"/>
          </p:cNvSpPr>
          <p:nvPr>
            <p:ph type="title" hasCustomPrompt="1"/>
          </p:nvPr>
        </p:nvSpPr>
        <p:spPr>
          <a:xfrm>
            <a:off x="839788" y="365127"/>
            <a:ext cx="10515600" cy="1325563"/>
          </a:xfrm>
          <a:prstGeom prst="rect">
            <a:avLst/>
          </a:prstGeom>
        </p:spPr>
        <p:txBody>
          <a:bodyPr/>
          <a:lstStyle/>
          <a:p>
            <a:r>
              <a:rPr lang="en-US" dirty="0"/>
              <a:t>This is a title.</a:t>
            </a:r>
          </a:p>
        </p:txBody>
      </p:sp>
    </p:spTree>
    <p:extLst>
      <p:ext uri="{BB962C8B-B14F-4D97-AF65-F5344CB8AC3E}">
        <p14:creationId xmlns:p14="http://schemas.microsoft.com/office/powerpoint/2010/main" val="198928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68790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B8E13EC-4277-96A7-61F8-C5B0445C43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6D2F73E-EA98-6774-2044-6365FF230D2F}"/>
              </a:ext>
            </a:extLst>
          </p:cNvPr>
          <p:cNvSpPr>
            <a:spLocks noGrp="1"/>
          </p:cNvSpPr>
          <p:nvPr>
            <p:ph type="title" hasCustomPrompt="1"/>
          </p:nvPr>
        </p:nvSpPr>
        <p:spPr>
          <a:xfrm>
            <a:off x="814025" y="1160398"/>
            <a:ext cx="8681993" cy="1798524"/>
          </a:xfrm>
          <a:prstGeom prst="rect">
            <a:avLst/>
          </a:prstGeom>
        </p:spPr>
        <p:txBody>
          <a:bodyPr>
            <a:normAutofit/>
          </a:bodyPr>
          <a:lstStyle>
            <a:lvl1pPr>
              <a:defRPr sz="1800"/>
            </a:lvl1pPr>
          </a:lstStyle>
          <a:p>
            <a:br>
              <a:rPr lang="en-US" dirty="0"/>
            </a:br>
            <a:r>
              <a:rPr lang="en-US" dirty="0"/>
              <a:t>Transportation Agency for Monterey County</a:t>
            </a:r>
            <a:br>
              <a:rPr lang="en-US" dirty="0"/>
            </a:br>
            <a:r>
              <a:rPr lang="en-US" dirty="0"/>
              <a:t>55-B Plaza Circle</a:t>
            </a:r>
            <a:br>
              <a:rPr lang="en-US" dirty="0"/>
            </a:br>
            <a:r>
              <a:rPr lang="en-US" dirty="0"/>
              <a:t>Salinas CA 93901</a:t>
            </a:r>
            <a:br>
              <a:rPr lang="en-US" dirty="0"/>
            </a:br>
            <a:r>
              <a:rPr lang="en-US" dirty="0"/>
              <a:t>(831) 775-0903</a:t>
            </a:r>
            <a:br>
              <a:rPr lang="en-US" dirty="0"/>
            </a:br>
            <a:br>
              <a:rPr lang="en-US" dirty="0"/>
            </a:br>
            <a:r>
              <a:rPr lang="en-US" dirty="0" err="1"/>
              <a:t>tamcmonterey.org</a:t>
            </a:r>
            <a:br>
              <a:rPr lang="en-US" dirty="0"/>
            </a:br>
            <a:r>
              <a:rPr lang="en-US" dirty="0" err="1"/>
              <a:t>info@tamcmonterey.org</a:t>
            </a:r>
            <a:br>
              <a:rPr lang="en-US" dirty="0"/>
            </a:br>
            <a:br>
              <a:rPr lang="en-US" dirty="0"/>
            </a:br>
            <a:endParaRPr lang="en-US" dirty="0"/>
          </a:p>
        </p:txBody>
      </p:sp>
      <p:sp>
        <p:nvSpPr>
          <p:cNvPr id="5" name="Title 1">
            <a:extLst>
              <a:ext uri="{FF2B5EF4-FFF2-40B4-BE49-F238E27FC236}">
                <a16:creationId xmlns:a16="http://schemas.microsoft.com/office/drawing/2014/main" id="{35B3588F-7FCE-6339-E83D-58041ED19012}"/>
              </a:ext>
            </a:extLst>
          </p:cNvPr>
          <p:cNvSpPr txBox="1">
            <a:spLocks/>
          </p:cNvSpPr>
          <p:nvPr userDrawn="1"/>
        </p:nvSpPr>
        <p:spPr>
          <a:xfrm>
            <a:off x="1342057" y="3181083"/>
            <a:ext cx="4711008" cy="37670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4000" i="1" dirty="0"/>
              <a:t>Facebook: @</a:t>
            </a:r>
            <a:r>
              <a:rPr lang="en-US" sz="4000" i="1" dirty="0" err="1"/>
              <a:t>TAMCMonterey</a:t>
            </a:r>
            <a:endParaRPr lang="en-US" sz="4000" i="1" dirty="0"/>
          </a:p>
          <a:p>
            <a:br>
              <a:rPr lang="en-US" sz="2000" dirty="0"/>
            </a:br>
            <a:endParaRPr lang="en-US" sz="2000" dirty="0"/>
          </a:p>
        </p:txBody>
      </p:sp>
      <p:pic>
        <p:nvPicPr>
          <p:cNvPr id="3" name="Picture 2" descr="A picture containing night sky&#10;&#10;Description automatically generated">
            <a:extLst>
              <a:ext uri="{FF2B5EF4-FFF2-40B4-BE49-F238E27FC236}">
                <a16:creationId xmlns:a16="http://schemas.microsoft.com/office/drawing/2014/main" id="{E94EEDA3-E6E2-C066-55B1-A0CE9A394080}"/>
              </a:ext>
            </a:extLst>
          </p:cNvPr>
          <p:cNvPicPr>
            <a:picLocks noChangeAspect="1"/>
          </p:cNvPicPr>
          <p:nvPr userDrawn="1"/>
        </p:nvPicPr>
        <p:blipFill>
          <a:blip r:embed="rId3"/>
          <a:stretch>
            <a:fillRect/>
          </a:stretch>
        </p:blipFill>
        <p:spPr>
          <a:xfrm>
            <a:off x="831197" y="3119907"/>
            <a:ext cx="502276" cy="37670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4E613BC5-0401-F690-8F62-C20D7230C992}"/>
              </a:ext>
            </a:extLst>
          </p:cNvPr>
          <p:cNvPicPr>
            <a:picLocks noChangeAspect="1"/>
          </p:cNvPicPr>
          <p:nvPr userDrawn="1"/>
        </p:nvPicPr>
        <p:blipFill>
          <a:blip r:embed="rId4"/>
          <a:stretch>
            <a:fillRect/>
          </a:stretch>
        </p:blipFill>
        <p:spPr>
          <a:xfrm>
            <a:off x="814024" y="3551349"/>
            <a:ext cx="519448" cy="389586"/>
          </a:xfrm>
          <a:prstGeom prst="rect">
            <a:avLst/>
          </a:prstGeom>
        </p:spPr>
      </p:pic>
      <p:pic>
        <p:nvPicPr>
          <p:cNvPr id="11" name="Picture 10" descr="Shape&#10;&#10;Description automatically generated">
            <a:extLst>
              <a:ext uri="{FF2B5EF4-FFF2-40B4-BE49-F238E27FC236}">
                <a16:creationId xmlns:a16="http://schemas.microsoft.com/office/drawing/2014/main" id="{34D685B5-B231-6E00-1F3C-B0145238BEAB}"/>
              </a:ext>
            </a:extLst>
          </p:cNvPr>
          <p:cNvPicPr>
            <a:picLocks noChangeAspect="1"/>
          </p:cNvPicPr>
          <p:nvPr userDrawn="1"/>
        </p:nvPicPr>
        <p:blipFill>
          <a:blip r:embed="rId5"/>
          <a:stretch>
            <a:fillRect/>
          </a:stretch>
        </p:blipFill>
        <p:spPr>
          <a:xfrm>
            <a:off x="822609" y="3995671"/>
            <a:ext cx="519448" cy="389586"/>
          </a:xfrm>
          <a:prstGeom prst="rect">
            <a:avLst/>
          </a:prstGeom>
        </p:spPr>
      </p:pic>
      <p:sp>
        <p:nvSpPr>
          <p:cNvPr id="12" name="Title 1">
            <a:extLst>
              <a:ext uri="{FF2B5EF4-FFF2-40B4-BE49-F238E27FC236}">
                <a16:creationId xmlns:a16="http://schemas.microsoft.com/office/drawing/2014/main" id="{260E49B0-6EFB-F656-09C2-48B7E71DE107}"/>
              </a:ext>
            </a:extLst>
          </p:cNvPr>
          <p:cNvSpPr txBox="1">
            <a:spLocks/>
          </p:cNvSpPr>
          <p:nvPr userDrawn="1"/>
        </p:nvSpPr>
        <p:spPr>
          <a:xfrm>
            <a:off x="1384992" y="3636671"/>
            <a:ext cx="4711008" cy="37670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4000" i="1" dirty="0"/>
              <a:t>Twitter: @</a:t>
            </a:r>
            <a:r>
              <a:rPr lang="en-US" sz="4000" i="1" dirty="0" err="1"/>
              <a:t>TAMC_News</a:t>
            </a:r>
            <a:br>
              <a:rPr lang="en-US" sz="4000" dirty="0"/>
            </a:br>
            <a:br>
              <a:rPr lang="en-US" sz="2000" dirty="0"/>
            </a:br>
            <a:endParaRPr lang="en-US" sz="2000" dirty="0"/>
          </a:p>
        </p:txBody>
      </p:sp>
      <p:sp>
        <p:nvSpPr>
          <p:cNvPr id="13" name="Title 1">
            <a:extLst>
              <a:ext uri="{FF2B5EF4-FFF2-40B4-BE49-F238E27FC236}">
                <a16:creationId xmlns:a16="http://schemas.microsoft.com/office/drawing/2014/main" id="{BA948597-EB6C-2BD5-683F-64C03556CBD1}"/>
              </a:ext>
            </a:extLst>
          </p:cNvPr>
          <p:cNvSpPr txBox="1">
            <a:spLocks/>
          </p:cNvSpPr>
          <p:nvPr userDrawn="1"/>
        </p:nvSpPr>
        <p:spPr>
          <a:xfrm>
            <a:off x="1371805" y="4002111"/>
            <a:ext cx="4711008" cy="376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1000" i="1" dirty="0"/>
              <a:t>Instagram: go_831</a:t>
            </a:r>
          </a:p>
        </p:txBody>
      </p:sp>
    </p:spTree>
    <p:extLst>
      <p:ext uri="{BB962C8B-B14F-4D97-AF65-F5344CB8AC3E}">
        <p14:creationId xmlns:p14="http://schemas.microsoft.com/office/powerpoint/2010/main" val="48068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B8E13EC-4277-96A7-61F8-C5B0445C43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6D2F73E-EA98-6774-2044-6365FF230D2F}"/>
              </a:ext>
            </a:extLst>
          </p:cNvPr>
          <p:cNvSpPr>
            <a:spLocks noGrp="1"/>
          </p:cNvSpPr>
          <p:nvPr>
            <p:ph type="title" hasCustomPrompt="1"/>
          </p:nvPr>
        </p:nvSpPr>
        <p:spPr>
          <a:xfrm>
            <a:off x="839782" y="3124426"/>
            <a:ext cx="8681993" cy="1798524"/>
          </a:xfrm>
          <a:prstGeom prst="rect">
            <a:avLst/>
          </a:prstGeom>
        </p:spPr>
        <p:txBody>
          <a:bodyPr>
            <a:normAutofit/>
          </a:bodyPr>
          <a:lstStyle>
            <a:lvl1pPr>
              <a:defRPr sz="1400" i="1"/>
            </a:lvl1pPr>
          </a:lstStyle>
          <a:p>
            <a:br>
              <a:rPr lang="en-US" dirty="0"/>
            </a:br>
            <a:r>
              <a:rPr lang="en-US" dirty="0"/>
              <a:t>Transportation Agency for Monterey County</a:t>
            </a:r>
            <a:br>
              <a:rPr lang="en-US" dirty="0"/>
            </a:br>
            <a:r>
              <a:rPr lang="en-US" dirty="0"/>
              <a:t>55-B Plaza Circle</a:t>
            </a:r>
            <a:br>
              <a:rPr lang="en-US" dirty="0"/>
            </a:br>
            <a:r>
              <a:rPr lang="en-US" dirty="0"/>
              <a:t>Salinas CA 93901</a:t>
            </a:r>
            <a:br>
              <a:rPr lang="en-US" dirty="0"/>
            </a:br>
            <a:r>
              <a:rPr lang="en-US" dirty="0"/>
              <a:t>(831) 775-0903</a:t>
            </a:r>
            <a:br>
              <a:rPr lang="en-US" dirty="0"/>
            </a:br>
            <a:br>
              <a:rPr lang="en-US" dirty="0"/>
            </a:br>
            <a:r>
              <a:rPr lang="en-US" dirty="0" err="1"/>
              <a:t>tamcmonterey.org</a:t>
            </a:r>
            <a:br>
              <a:rPr lang="en-US" dirty="0"/>
            </a:br>
            <a:r>
              <a:rPr lang="en-US" dirty="0" err="1"/>
              <a:t>info@tamcmonterey.org</a:t>
            </a:r>
            <a:br>
              <a:rPr lang="en-US" dirty="0"/>
            </a:br>
            <a:br>
              <a:rPr lang="en-US" dirty="0"/>
            </a:br>
            <a:endParaRPr lang="en-US" dirty="0"/>
          </a:p>
        </p:txBody>
      </p:sp>
      <p:sp>
        <p:nvSpPr>
          <p:cNvPr id="10" name="Title 1">
            <a:extLst>
              <a:ext uri="{FF2B5EF4-FFF2-40B4-BE49-F238E27FC236}">
                <a16:creationId xmlns:a16="http://schemas.microsoft.com/office/drawing/2014/main" id="{9C967015-A3B0-9524-EFA6-6AD5EC7D844B}"/>
              </a:ext>
            </a:extLst>
          </p:cNvPr>
          <p:cNvSpPr txBox="1">
            <a:spLocks/>
          </p:cNvSpPr>
          <p:nvPr userDrawn="1"/>
        </p:nvSpPr>
        <p:spPr>
          <a:xfrm>
            <a:off x="839782" y="960775"/>
            <a:ext cx="8681993" cy="1798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400" i="1" kern="1200">
                <a:solidFill>
                  <a:schemeClr val="tx1"/>
                </a:solidFill>
                <a:latin typeface="+mj-lt"/>
                <a:ea typeface="+mj-ea"/>
                <a:cs typeface="+mj-cs"/>
              </a:defRPr>
            </a:lvl1pPr>
          </a:lstStyle>
          <a:p>
            <a:r>
              <a:rPr lang="en-US" sz="1800" i="0" dirty="0"/>
              <a:t>Project:</a:t>
            </a:r>
          </a:p>
          <a:p>
            <a:r>
              <a:rPr lang="en-US" sz="1800" i="0" dirty="0"/>
              <a:t>Project Manager:</a:t>
            </a:r>
          </a:p>
          <a:p>
            <a:r>
              <a:rPr lang="en-US" sz="1800" i="0" dirty="0"/>
              <a:t>Desc of Project:</a:t>
            </a:r>
            <a:br>
              <a:rPr lang="en-US" sz="1800" i="0" dirty="0"/>
            </a:br>
            <a:br>
              <a:rPr lang="en-US" sz="1800" i="0" dirty="0"/>
            </a:br>
            <a:endParaRPr lang="en-US" sz="1800" i="0" dirty="0"/>
          </a:p>
        </p:txBody>
      </p:sp>
    </p:spTree>
    <p:extLst>
      <p:ext uri="{BB962C8B-B14F-4D97-AF65-F5344CB8AC3E}">
        <p14:creationId xmlns:p14="http://schemas.microsoft.com/office/powerpoint/2010/main" val="398724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ubdivi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110953"/>
            <a:ext cx="10515600" cy="2656764"/>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379470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10">
            <a:extLst>
              <a:ext uri="{FF2B5EF4-FFF2-40B4-BE49-F238E27FC236}">
                <a16:creationId xmlns:a16="http://schemas.microsoft.com/office/drawing/2014/main" id="{0F6FC763-B409-4CE4-8F5A-254B7D27B6B9}"/>
              </a:ext>
            </a:extLst>
          </p:cNvPr>
          <p:cNvSpPr>
            <a:spLocks noGrp="1"/>
          </p:cNvSpPr>
          <p:nvPr>
            <p:ph type="sldNum" sz="quarter" idx="4"/>
          </p:nvPr>
        </p:nvSpPr>
        <p:spPr>
          <a:xfrm>
            <a:off x="831851" y="6270893"/>
            <a:ext cx="2743200" cy="365125"/>
          </a:xfrm>
          <a:prstGeom prst="rect">
            <a:avLst/>
          </a:prstGeom>
        </p:spPr>
        <p:txBody>
          <a:bodyPr vert="horz" lIns="91440" tIns="45720" rIns="91440" bIns="45720" rtlCol="0" anchor="ctr"/>
          <a:lstStyle>
            <a:lvl1pPr algn="l">
              <a:defRPr sz="1200">
                <a:solidFill>
                  <a:schemeClr val="bg1"/>
                </a:solidFill>
              </a:defRPr>
            </a:lvl1pPr>
          </a:lstStyle>
          <a:p>
            <a:fld id="{16404E9E-90B2-431F-800A-E4F46E79B35C}" type="slidenum">
              <a:rPr lang="en-US" smtClean="0"/>
              <a:pPr/>
              <a:t>‹#›</a:t>
            </a:fld>
            <a:endParaRPr lang="en-US"/>
          </a:p>
        </p:txBody>
      </p:sp>
    </p:spTree>
    <p:extLst>
      <p:ext uri="{BB962C8B-B14F-4D97-AF65-F5344CB8AC3E}">
        <p14:creationId xmlns:p14="http://schemas.microsoft.com/office/powerpoint/2010/main" val="144162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9E908364-9AD9-0CCF-BCBB-F810EE5B78B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50126932-799F-C511-8C48-2489151AB70B}"/>
              </a:ext>
            </a:extLst>
          </p:cNvPr>
          <p:cNvSpPr>
            <a:spLocks noGrp="1"/>
          </p:cNvSpPr>
          <p:nvPr>
            <p:ph type="body" sz="quarter" idx="10" hasCustomPrompt="1"/>
          </p:nvPr>
        </p:nvSpPr>
        <p:spPr>
          <a:xfrm>
            <a:off x="858592" y="1842439"/>
            <a:ext cx="7044809" cy="1314670"/>
          </a:xfrm>
        </p:spPr>
        <p:txBody>
          <a:bodyPr>
            <a:normAutofit/>
          </a:bodyPr>
          <a:lstStyle>
            <a:lvl1pPr marL="0" indent="0">
              <a:buNone/>
              <a:defRPr sz="4400" b="0"/>
            </a:lvl1pPr>
          </a:lstStyle>
          <a:p>
            <a:pPr lvl="0"/>
            <a:r>
              <a:rPr lang="en-US" dirty="0"/>
              <a:t>Title of Presentation</a:t>
            </a:r>
          </a:p>
        </p:txBody>
      </p:sp>
    </p:spTree>
    <p:extLst>
      <p:ext uri="{BB962C8B-B14F-4D97-AF65-F5344CB8AC3E}">
        <p14:creationId xmlns:p14="http://schemas.microsoft.com/office/powerpoint/2010/main" val="318798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239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430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689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6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0528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004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94C1D8B-6B06-D67F-4462-F44D811BBE1A}"/>
              </a:ext>
            </a:extLst>
          </p:cNvPr>
          <p:cNvSpPr>
            <a:spLocks noGrp="1"/>
          </p:cNvSpPr>
          <p:nvPr>
            <p:ph sz="quarter" idx="10"/>
          </p:nvPr>
        </p:nvSpPr>
        <p:spPr>
          <a:xfrm>
            <a:off x="1787738" y="2753043"/>
            <a:ext cx="9199033" cy="284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6D2F73E-EA98-6774-2044-6365FF230D2F}"/>
              </a:ext>
            </a:extLst>
          </p:cNvPr>
          <p:cNvSpPr>
            <a:spLocks noGrp="1"/>
          </p:cNvSpPr>
          <p:nvPr>
            <p:ph type="title" hasCustomPrompt="1"/>
          </p:nvPr>
        </p:nvSpPr>
        <p:spPr>
          <a:xfrm>
            <a:off x="839788" y="365127"/>
            <a:ext cx="10515600" cy="1325563"/>
          </a:xfrm>
          <a:prstGeom prst="rect">
            <a:avLst/>
          </a:prstGeom>
        </p:spPr>
        <p:txBody>
          <a:bodyPr/>
          <a:lstStyle/>
          <a:p>
            <a:r>
              <a:rPr lang="en-US" dirty="0"/>
              <a:t>This is a title.</a:t>
            </a:r>
          </a:p>
        </p:txBody>
      </p:sp>
    </p:spTree>
    <p:extLst>
      <p:ext uri="{BB962C8B-B14F-4D97-AF65-F5344CB8AC3E}">
        <p14:creationId xmlns:p14="http://schemas.microsoft.com/office/powerpoint/2010/main" val="391886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8FA23-1605-0644-B65A-E0A6290EE476}" type="datetimeFigureOut">
              <a:rPr lang="en-US" smtClean="0"/>
              <a:t>9/27/2023</a:t>
            </a:fld>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A0B47-2AFD-0C45-873F-4FFC85DF716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DD57B823-202D-BE56-FCC4-BE288A82D62F}"/>
              </a:ext>
            </a:extLst>
          </p:cNvPr>
          <p:cNvPicPr>
            <a:picLocks noChangeAspect="1"/>
          </p:cNvPicPr>
          <p:nvPr/>
        </p:nvPicPr>
        <p:blipFill>
          <a:blip r:embed="rId20"/>
          <a:stretch>
            <a:fillRect/>
          </a:stretch>
        </p:blipFill>
        <p:spPr>
          <a:xfrm>
            <a:off x="0" y="1230924"/>
            <a:ext cx="12192000" cy="5627077"/>
          </a:xfrm>
          <a:prstGeom prst="rect">
            <a:avLst/>
          </a:prstGeom>
        </p:spPr>
      </p:pic>
      <p:sp>
        <p:nvSpPr>
          <p:cNvPr id="9" name="Title Placeholder 8">
            <a:extLst>
              <a:ext uri="{FF2B5EF4-FFF2-40B4-BE49-F238E27FC236}">
                <a16:creationId xmlns:a16="http://schemas.microsoft.com/office/drawing/2014/main" id="{B9B58E65-78BB-862F-FE5E-EB53BF71A02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2" name="Picture 1" descr="A picture containing graphical user interface&#10;&#10;Description automatically generated">
            <a:extLst>
              <a:ext uri="{FF2B5EF4-FFF2-40B4-BE49-F238E27FC236}">
                <a16:creationId xmlns:a16="http://schemas.microsoft.com/office/drawing/2014/main" id="{8B6C4534-E014-A728-DD3E-E26FD2DA7017}"/>
              </a:ext>
            </a:extLst>
          </p:cNvPr>
          <p:cNvPicPr>
            <a:picLocks noChangeAspect="1"/>
          </p:cNvPicPr>
          <p:nvPr userDrawn="1"/>
        </p:nvPicPr>
        <p:blipFill>
          <a:blip r:embed="rId20"/>
          <a:stretch>
            <a:fillRect/>
          </a:stretch>
        </p:blipFill>
        <p:spPr>
          <a:xfrm>
            <a:off x="0" y="1230924"/>
            <a:ext cx="12192000" cy="5627077"/>
          </a:xfrm>
          <a:prstGeom prst="rect">
            <a:avLst/>
          </a:prstGeom>
        </p:spPr>
      </p:pic>
    </p:spTree>
    <p:extLst>
      <p:ext uri="{BB962C8B-B14F-4D97-AF65-F5344CB8AC3E}">
        <p14:creationId xmlns:p14="http://schemas.microsoft.com/office/powerpoint/2010/main" val="25551052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687" r:id="rId12"/>
    <p:sldLayoutId id="2147483688" r:id="rId13"/>
    <p:sldLayoutId id="2147483689" r:id="rId14"/>
    <p:sldLayoutId id="2147483661" r:id="rId15"/>
    <p:sldLayoutId id="2147483673" r:id="rId16"/>
    <p:sldLayoutId id="2147483674" r:id="rId17"/>
    <p:sldLayoutId id="214748370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7F0C49-BB2B-7499-C71D-3C1CBADE06D4}"/>
              </a:ext>
            </a:extLst>
          </p:cNvPr>
          <p:cNvSpPr>
            <a:spLocks noGrp="1"/>
          </p:cNvSpPr>
          <p:nvPr>
            <p:ph type="body" sz="quarter" idx="10"/>
          </p:nvPr>
        </p:nvSpPr>
        <p:spPr>
          <a:xfrm>
            <a:off x="3950563" y="1842439"/>
            <a:ext cx="4154750" cy="1314670"/>
          </a:xfrm>
        </p:spPr>
        <p:txBody>
          <a:bodyPr>
            <a:normAutofit fontScale="85000" lnSpcReduction="10000"/>
          </a:bodyPr>
          <a:lstStyle/>
          <a:p>
            <a:r>
              <a:rPr lang="en-US" b="1" dirty="0"/>
              <a:t>Measure X Revenue Update</a:t>
            </a:r>
          </a:p>
        </p:txBody>
      </p:sp>
      <p:pic>
        <p:nvPicPr>
          <p:cNvPr id="4" name="Picture 3" descr="A road going through a sea">
            <a:extLst>
              <a:ext uri="{FF2B5EF4-FFF2-40B4-BE49-F238E27FC236}">
                <a16:creationId xmlns:a16="http://schemas.microsoft.com/office/drawing/2014/main" id="{EF059DA0-74E0-4066-67F6-9BBC510AB06C}"/>
              </a:ext>
            </a:extLst>
          </p:cNvPr>
          <p:cNvPicPr>
            <a:picLocks noChangeAspect="1"/>
          </p:cNvPicPr>
          <p:nvPr/>
        </p:nvPicPr>
        <p:blipFill>
          <a:blip r:embed="rId2"/>
          <a:stretch>
            <a:fillRect/>
          </a:stretch>
        </p:blipFill>
        <p:spPr>
          <a:xfrm>
            <a:off x="609005" y="762383"/>
            <a:ext cx="3085627" cy="3157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9423D7F8-7484-7AC3-4BC3-00365045A990}"/>
              </a:ext>
            </a:extLst>
          </p:cNvPr>
          <p:cNvSpPr txBox="1"/>
          <p:nvPr/>
        </p:nvSpPr>
        <p:spPr>
          <a:xfrm>
            <a:off x="2162217" y="5699464"/>
            <a:ext cx="3178206" cy="646331"/>
          </a:xfrm>
          <a:prstGeom prst="rect">
            <a:avLst/>
          </a:prstGeom>
          <a:noFill/>
        </p:spPr>
        <p:txBody>
          <a:bodyPr wrap="square" rtlCol="0">
            <a:spAutoFit/>
          </a:bodyPr>
          <a:lstStyle/>
          <a:p>
            <a:r>
              <a:rPr lang="en-US" i="1" dirty="0"/>
              <a:t>Board of Directors</a:t>
            </a:r>
          </a:p>
          <a:p>
            <a:r>
              <a:rPr lang="en-US" i="1" dirty="0"/>
              <a:t>September 27, 2023</a:t>
            </a:r>
          </a:p>
        </p:txBody>
      </p:sp>
    </p:spTree>
    <p:extLst>
      <p:ext uri="{BB962C8B-B14F-4D97-AF65-F5344CB8AC3E}">
        <p14:creationId xmlns:p14="http://schemas.microsoft.com/office/powerpoint/2010/main" val="392540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A46057-7452-47FD-B3C7-91C55C9D5667}"/>
              </a:ext>
            </a:extLst>
          </p:cNvPr>
          <p:cNvSpPr>
            <a:spLocks noGrp="1"/>
          </p:cNvSpPr>
          <p:nvPr>
            <p:ph type="title"/>
          </p:nvPr>
        </p:nvSpPr>
        <p:spPr>
          <a:xfrm>
            <a:off x="408373" y="6098959"/>
            <a:ext cx="9626215" cy="759040"/>
          </a:xfrm>
        </p:spPr>
        <p:txBody>
          <a:bodyPr anchor="ctr">
            <a:normAutofit/>
          </a:bodyPr>
          <a:lstStyle/>
          <a:p>
            <a:r>
              <a:rPr lang="en-US" sz="3600" dirty="0"/>
              <a:t>Measure X Revenue Estimates</a:t>
            </a:r>
          </a:p>
        </p:txBody>
      </p:sp>
      <p:graphicFrame>
        <p:nvGraphicFramePr>
          <p:cNvPr id="8" name="Chart 7">
            <a:extLst>
              <a:ext uri="{FF2B5EF4-FFF2-40B4-BE49-F238E27FC236}">
                <a16:creationId xmlns:a16="http://schemas.microsoft.com/office/drawing/2014/main" id="{EBA2B1FE-B615-4360-B081-03920B825003}"/>
              </a:ext>
            </a:extLst>
          </p:cNvPr>
          <p:cNvGraphicFramePr/>
          <p:nvPr>
            <p:extLst>
              <p:ext uri="{D42A27DB-BD31-4B8C-83A1-F6EECF244321}">
                <p14:modId xmlns:p14="http://schemas.microsoft.com/office/powerpoint/2010/main" val="4050037692"/>
              </p:ext>
            </p:extLst>
          </p:nvPr>
        </p:nvGraphicFramePr>
        <p:xfrm>
          <a:off x="0" y="0"/>
          <a:ext cx="12191999" cy="5651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51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F5BA329-ACAB-5E4E-A043-50D70FCAB278}"/>
              </a:ext>
            </a:extLst>
          </p:cNvPr>
          <p:cNvGraphicFramePr/>
          <p:nvPr>
            <p:extLst>
              <p:ext uri="{D42A27DB-BD31-4B8C-83A1-F6EECF244321}">
                <p14:modId xmlns:p14="http://schemas.microsoft.com/office/powerpoint/2010/main" val="3127961262"/>
              </p:ext>
            </p:extLst>
          </p:nvPr>
        </p:nvGraphicFramePr>
        <p:xfrm>
          <a:off x="354330" y="113371"/>
          <a:ext cx="11516302" cy="578140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a:extLst>
              <a:ext uri="{FF2B5EF4-FFF2-40B4-BE49-F238E27FC236}">
                <a16:creationId xmlns:a16="http://schemas.microsoft.com/office/drawing/2014/main" id="{13842D08-2259-8BC9-7B9B-F46D9A385F5C}"/>
              </a:ext>
            </a:extLst>
          </p:cNvPr>
          <p:cNvSpPr>
            <a:spLocks noGrp="1"/>
          </p:cNvSpPr>
          <p:nvPr>
            <p:ph type="title"/>
          </p:nvPr>
        </p:nvSpPr>
        <p:spPr>
          <a:xfrm>
            <a:off x="408373" y="6098959"/>
            <a:ext cx="9626215" cy="759040"/>
          </a:xfrm>
        </p:spPr>
        <p:txBody>
          <a:bodyPr anchor="ctr">
            <a:normAutofit/>
          </a:bodyPr>
          <a:lstStyle/>
          <a:p>
            <a:r>
              <a:rPr lang="en-US" sz="3600" dirty="0"/>
              <a:t>Regional Measure X Leveraging</a:t>
            </a:r>
          </a:p>
        </p:txBody>
      </p:sp>
    </p:spTree>
    <p:extLst>
      <p:ext uri="{BB962C8B-B14F-4D97-AF65-F5344CB8AC3E}">
        <p14:creationId xmlns:p14="http://schemas.microsoft.com/office/powerpoint/2010/main" val="238027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00F0D84-FFAD-52BB-2575-7962185AF10E}"/>
              </a:ext>
            </a:extLst>
          </p:cNvPr>
          <p:cNvPicPr>
            <a:picLocks noGrp="1" noChangeAspect="1"/>
          </p:cNvPicPr>
          <p:nvPr>
            <p:ph sz="half" idx="1"/>
          </p:nvPr>
        </p:nvPicPr>
        <p:blipFill>
          <a:blip r:embed="rId2"/>
          <a:stretch>
            <a:fillRect/>
          </a:stretch>
        </p:blipFill>
        <p:spPr>
          <a:xfrm>
            <a:off x="997998" y="538363"/>
            <a:ext cx="3946864" cy="512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6A4233CA-57BF-6A96-3AD9-CD45EB996D4C}"/>
              </a:ext>
            </a:extLst>
          </p:cNvPr>
          <p:cNvSpPr>
            <a:spLocks noGrp="1"/>
          </p:cNvSpPr>
          <p:nvPr>
            <p:ph sz="half" idx="2"/>
          </p:nvPr>
        </p:nvSpPr>
        <p:spPr>
          <a:xfrm>
            <a:off x="5726097" y="538363"/>
            <a:ext cx="6057530" cy="5560596"/>
          </a:xfrm>
          <a:solidFill>
            <a:schemeClr val="bg1"/>
          </a:solidFill>
        </p:spPr>
        <p:txBody>
          <a:bodyPr vert="horz" lIns="91440" tIns="45720" rIns="91440" bIns="45720" rtlCol="0" anchor="t">
            <a:normAutofit/>
          </a:bodyPr>
          <a:lstStyle/>
          <a:p>
            <a:pPr marL="0" indent="0">
              <a:lnSpc>
                <a:spcPct val="170000"/>
              </a:lnSpc>
              <a:buNone/>
            </a:pPr>
            <a:r>
              <a:rPr lang="en-US" sz="1800" b="1" u="sng" dirty="0"/>
              <a:t>Use of Excess Revenues </a:t>
            </a:r>
            <a:endParaRPr lang="en-US" sz="1800" b="1" u="sng"/>
          </a:p>
          <a:p>
            <a:pPr marL="0" indent="0">
              <a:lnSpc>
                <a:spcPct val="170000"/>
              </a:lnSpc>
              <a:buNone/>
            </a:pPr>
            <a:r>
              <a:rPr lang="en-US" sz="1800" dirty="0">
                <a:ea typeface="+mn-lt"/>
                <a:cs typeface="+mn-lt"/>
              </a:rPr>
              <a:t>I</a:t>
            </a:r>
            <a:r>
              <a:rPr lang="en-US" sz="1800" dirty="0"/>
              <a:t>f a five-year average of revenues exceeds the estimates in this plan, funding may be allocated in this order of priority by the TAMC Board: </a:t>
            </a:r>
            <a:endParaRPr lang="en-US" sz="1800"/>
          </a:p>
          <a:p>
            <a:pPr>
              <a:lnSpc>
                <a:spcPct val="170000"/>
              </a:lnSpc>
              <a:buFont typeface="Wingdings" panose="020B0604020202020204" pitchFamily="34" charset="0"/>
              <a:buChar char="§"/>
            </a:pPr>
            <a:r>
              <a:rPr lang="en-US" sz="2000" dirty="0">
                <a:ea typeface="+mn-lt"/>
                <a:cs typeface="+mn-lt"/>
              </a:rPr>
              <a:t>To cover cost increases or new features of projects on the list; </a:t>
            </a:r>
          </a:p>
          <a:p>
            <a:pPr>
              <a:lnSpc>
                <a:spcPct val="170000"/>
              </a:lnSpc>
              <a:buFont typeface="Wingdings" panose="020B0604020202020204" pitchFamily="34" charset="0"/>
              <a:buChar char="§"/>
            </a:pPr>
            <a:r>
              <a:rPr lang="en-US" sz="2000" dirty="0">
                <a:ea typeface="+mn-lt"/>
                <a:cs typeface="+mn-lt"/>
              </a:rPr>
              <a:t>To incorporate new technologies into the plan; and, </a:t>
            </a:r>
          </a:p>
          <a:p>
            <a:pPr>
              <a:lnSpc>
                <a:spcPct val="170000"/>
              </a:lnSpc>
              <a:buFont typeface="Wingdings" panose="020B0604020202020204" pitchFamily="34" charset="0"/>
              <a:buChar char="§"/>
            </a:pPr>
            <a:r>
              <a:rPr lang="en-US" sz="2000" dirty="0">
                <a:ea typeface="+mn-lt"/>
                <a:cs typeface="+mn-lt"/>
              </a:rPr>
              <a:t>To add new projects to the list.</a:t>
            </a:r>
            <a:endParaRPr lang="en-US" sz="2000">
              <a:ea typeface="+mn-lt"/>
              <a:cs typeface="+mn-lt"/>
            </a:endParaRPr>
          </a:p>
        </p:txBody>
      </p:sp>
      <p:sp>
        <p:nvSpPr>
          <p:cNvPr id="8" name="Title 4">
            <a:extLst>
              <a:ext uri="{FF2B5EF4-FFF2-40B4-BE49-F238E27FC236}">
                <a16:creationId xmlns:a16="http://schemas.microsoft.com/office/drawing/2014/main" id="{919D1958-1C44-62CD-AD9E-01A561D8309C}"/>
              </a:ext>
            </a:extLst>
          </p:cNvPr>
          <p:cNvSpPr>
            <a:spLocks noGrp="1"/>
          </p:cNvSpPr>
          <p:nvPr>
            <p:ph type="title"/>
          </p:nvPr>
        </p:nvSpPr>
        <p:spPr>
          <a:xfrm>
            <a:off x="408373" y="6098959"/>
            <a:ext cx="9626215" cy="759040"/>
          </a:xfrm>
        </p:spPr>
        <p:txBody>
          <a:bodyPr anchor="ctr">
            <a:normAutofit/>
          </a:bodyPr>
          <a:lstStyle/>
          <a:p>
            <a:r>
              <a:rPr lang="en-US" sz="3600" dirty="0">
                <a:solidFill>
                  <a:schemeClr val="bg1"/>
                </a:solidFill>
              </a:rPr>
              <a:t>Measure X Investment Plan Policies</a:t>
            </a:r>
          </a:p>
        </p:txBody>
      </p:sp>
    </p:spTree>
    <p:extLst>
      <p:ext uri="{BB962C8B-B14F-4D97-AF65-F5344CB8AC3E}">
        <p14:creationId xmlns:p14="http://schemas.microsoft.com/office/powerpoint/2010/main" val="368527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00F0D84-FFAD-52BB-2575-7962185AF10E}"/>
              </a:ext>
            </a:extLst>
          </p:cNvPr>
          <p:cNvPicPr>
            <a:picLocks noGrp="1" noChangeAspect="1"/>
          </p:cNvPicPr>
          <p:nvPr>
            <p:ph sz="half" idx="1"/>
          </p:nvPr>
        </p:nvPicPr>
        <p:blipFill>
          <a:blip r:embed="rId2"/>
          <a:stretch>
            <a:fillRect/>
          </a:stretch>
        </p:blipFill>
        <p:spPr>
          <a:xfrm>
            <a:off x="997998" y="538363"/>
            <a:ext cx="3946864" cy="512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6A4233CA-57BF-6A96-3AD9-CD45EB996D4C}"/>
              </a:ext>
            </a:extLst>
          </p:cNvPr>
          <p:cNvSpPr>
            <a:spLocks noGrp="1"/>
          </p:cNvSpPr>
          <p:nvPr>
            <p:ph sz="half" idx="2"/>
          </p:nvPr>
        </p:nvSpPr>
        <p:spPr>
          <a:xfrm>
            <a:off x="5726097" y="538363"/>
            <a:ext cx="6057530" cy="5560596"/>
          </a:xfrm>
          <a:solidFill>
            <a:schemeClr val="bg1"/>
          </a:solidFill>
        </p:spPr>
        <p:txBody>
          <a:bodyPr vert="horz" lIns="91440" tIns="45720" rIns="91440" bIns="45720" rtlCol="0" anchor="t">
            <a:normAutofit/>
          </a:bodyPr>
          <a:lstStyle/>
          <a:p>
            <a:pPr marL="0" indent="0">
              <a:lnSpc>
                <a:spcPct val="170000"/>
              </a:lnSpc>
              <a:buNone/>
            </a:pPr>
            <a:r>
              <a:rPr lang="en-US" sz="1800" b="1" u="sng" dirty="0"/>
              <a:t>Funding or Cost Changes</a:t>
            </a:r>
            <a:r>
              <a:rPr lang="en-US" sz="1800" dirty="0"/>
              <a:t> </a:t>
            </a:r>
          </a:p>
          <a:p>
            <a:pPr marL="0" indent="0">
              <a:lnSpc>
                <a:spcPct val="170000"/>
              </a:lnSpc>
              <a:buNone/>
            </a:pPr>
            <a:r>
              <a:rPr lang="en-US" sz="1800" dirty="0"/>
              <a:t>There are many unforeseen circumstances that can arise over 30 years. The actual funding needed to construct the regional roadway projects may be higher or lower due to factors that are outside their control. The effects of inflation or rising construction costs may impact the total amount of funding needed to complete the projects. </a:t>
            </a:r>
            <a:r>
              <a:rPr lang="en-US" sz="1800" b="1" u="sng" dirty="0"/>
              <a:t>As such, the project funding shares in this plan will be revised annually to account for inflation. </a:t>
            </a:r>
          </a:p>
        </p:txBody>
      </p:sp>
      <p:sp>
        <p:nvSpPr>
          <p:cNvPr id="8" name="Title 4">
            <a:extLst>
              <a:ext uri="{FF2B5EF4-FFF2-40B4-BE49-F238E27FC236}">
                <a16:creationId xmlns:a16="http://schemas.microsoft.com/office/drawing/2014/main" id="{919D1958-1C44-62CD-AD9E-01A561D8309C}"/>
              </a:ext>
            </a:extLst>
          </p:cNvPr>
          <p:cNvSpPr>
            <a:spLocks noGrp="1"/>
          </p:cNvSpPr>
          <p:nvPr>
            <p:ph type="title"/>
          </p:nvPr>
        </p:nvSpPr>
        <p:spPr>
          <a:xfrm>
            <a:off x="408373" y="6098959"/>
            <a:ext cx="9626215" cy="759040"/>
          </a:xfrm>
        </p:spPr>
        <p:txBody>
          <a:bodyPr anchor="ctr">
            <a:normAutofit/>
          </a:bodyPr>
          <a:lstStyle/>
          <a:p>
            <a:r>
              <a:rPr lang="en-US" sz="3600" dirty="0">
                <a:solidFill>
                  <a:schemeClr val="bg1"/>
                </a:solidFill>
              </a:rPr>
              <a:t>Measure X Investment Plan Policies</a:t>
            </a:r>
          </a:p>
        </p:txBody>
      </p:sp>
    </p:spTree>
    <p:extLst>
      <p:ext uri="{BB962C8B-B14F-4D97-AF65-F5344CB8AC3E}">
        <p14:creationId xmlns:p14="http://schemas.microsoft.com/office/powerpoint/2010/main" val="180596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919D1958-1C44-62CD-AD9E-01A561D8309C}"/>
              </a:ext>
            </a:extLst>
          </p:cNvPr>
          <p:cNvSpPr>
            <a:spLocks noGrp="1"/>
          </p:cNvSpPr>
          <p:nvPr>
            <p:ph type="title"/>
          </p:nvPr>
        </p:nvSpPr>
        <p:spPr>
          <a:xfrm>
            <a:off x="408373" y="6098959"/>
            <a:ext cx="9626215" cy="759040"/>
          </a:xfrm>
        </p:spPr>
        <p:txBody>
          <a:bodyPr anchor="ctr">
            <a:normAutofit/>
          </a:bodyPr>
          <a:lstStyle/>
          <a:p>
            <a:r>
              <a:rPr lang="en-US" sz="3600" dirty="0">
                <a:solidFill>
                  <a:schemeClr val="bg1"/>
                </a:solidFill>
              </a:rPr>
              <a:t>Inflation Adjustments</a:t>
            </a:r>
          </a:p>
        </p:txBody>
      </p:sp>
      <p:graphicFrame>
        <p:nvGraphicFramePr>
          <p:cNvPr id="10" name="Content Placeholder 9">
            <a:extLst>
              <a:ext uri="{FF2B5EF4-FFF2-40B4-BE49-F238E27FC236}">
                <a16:creationId xmlns:a16="http://schemas.microsoft.com/office/drawing/2014/main" id="{82CF1BC5-13FB-B233-2E67-A0916012236F}"/>
              </a:ext>
            </a:extLst>
          </p:cNvPr>
          <p:cNvGraphicFramePr>
            <a:graphicFrameLocks noGrp="1"/>
          </p:cNvGraphicFramePr>
          <p:nvPr>
            <p:ph sz="half" idx="1"/>
            <p:extLst>
              <p:ext uri="{D42A27DB-BD31-4B8C-83A1-F6EECF244321}">
                <p14:modId xmlns:p14="http://schemas.microsoft.com/office/powerpoint/2010/main" val="3057770254"/>
              </p:ext>
            </p:extLst>
          </p:nvPr>
        </p:nvGraphicFramePr>
        <p:xfrm>
          <a:off x="408372" y="228399"/>
          <a:ext cx="11425560" cy="5648611"/>
        </p:xfrm>
        <a:graphic>
          <a:graphicData uri="http://schemas.openxmlformats.org/drawingml/2006/table">
            <a:tbl>
              <a:tblPr/>
              <a:tblGrid>
                <a:gridCol w="6138669">
                  <a:extLst>
                    <a:ext uri="{9D8B030D-6E8A-4147-A177-3AD203B41FA5}">
                      <a16:colId xmlns:a16="http://schemas.microsoft.com/office/drawing/2014/main" val="3520927467"/>
                    </a:ext>
                  </a:extLst>
                </a:gridCol>
                <a:gridCol w="1762297">
                  <a:extLst>
                    <a:ext uri="{9D8B030D-6E8A-4147-A177-3AD203B41FA5}">
                      <a16:colId xmlns:a16="http://schemas.microsoft.com/office/drawing/2014/main" val="1533456372"/>
                    </a:ext>
                  </a:extLst>
                </a:gridCol>
                <a:gridCol w="1762297">
                  <a:extLst>
                    <a:ext uri="{9D8B030D-6E8A-4147-A177-3AD203B41FA5}">
                      <a16:colId xmlns:a16="http://schemas.microsoft.com/office/drawing/2014/main" val="3455418494"/>
                    </a:ext>
                  </a:extLst>
                </a:gridCol>
                <a:gridCol w="1762297">
                  <a:extLst>
                    <a:ext uri="{9D8B030D-6E8A-4147-A177-3AD203B41FA5}">
                      <a16:colId xmlns:a16="http://schemas.microsoft.com/office/drawing/2014/main" val="1666007834"/>
                    </a:ext>
                  </a:extLst>
                </a:gridCol>
              </a:tblGrid>
              <a:tr h="375531">
                <a:tc>
                  <a:txBody>
                    <a:bodyPr/>
                    <a:lstStyle/>
                    <a:p>
                      <a:pPr algn="l" fontAlgn="ctr"/>
                      <a:endParaRPr lang="en-US" sz="18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FY 2017/18</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1" i="0" u="none" strike="noStrike">
                          <a:solidFill>
                            <a:srgbClr val="000000"/>
                          </a:solidFill>
                          <a:effectLst/>
                          <a:latin typeface="Calibri" panose="020F0502020204030204" pitchFamily="34" charset="0"/>
                        </a:rPr>
                        <a:t>FY 2022/23</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1" i="0" u="none" strike="noStrike">
                          <a:solidFill>
                            <a:srgbClr val="000000"/>
                          </a:solidFill>
                          <a:effectLst/>
                          <a:latin typeface="Calibri" panose="020F0502020204030204" pitchFamily="34" charset="0"/>
                        </a:rPr>
                        <a:t>FY 2023/24</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437522264"/>
                  </a:ext>
                </a:extLst>
              </a:tr>
              <a:tr h="375531">
                <a:tc>
                  <a:txBody>
                    <a:bodyPr/>
                    <a:lstStyle/>
                    <a:p>
                      <a:pPr algn="l" fontAlgn="b"/>
                      <a:r>
                        <a:rPr lang="en-US" sz="1800" b="1" i="0" u="none" strike="noStrike" dirty="0">
                          <a:solidFill>
                            <a:srgbClr val="000000"/>
                          </a:solidFill>
                          <a:effectLst/>
                          <a:latin typeface="Calibri" panose="020F0502020204030204" pitchFamily="34" charset="0"/>
                        </a:rPr>
                        <a:t>Projects</a:t>
                      </a:r>
                    </a:p>
                  </a:txBody>
                  <a:tcPr marL="0" marR="0" marT="0" marB="0" anchor="b">
                    <a:lnL>
                      <a:noFill/>
                    </a:lnL>
                    <a:lnR>
                      <a:noFill/>
                    </a:lnR>
                    <a:lnT>
                      <a:noFill/>
                    </a:lnT>
                    <a:lnB>
                      <a:noFill/>
                    </a:lnB>
                    <a:solidFill>
                      <a:schemeClr val="accent6">
                        <a:lumMod val="60000"/>
                        <a:lumOff val="4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7.34%</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4.93%</a:t>
                      </a:r>
                    </a:p>
                  </a:txBody>
                  <a:tcPr marL="0" marR="0" marT="0" marB="0" anchor="ctr">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2473939010"/>
                  </a:ext>
                </a:extLst>
              </a:tr>
              <a:tr h="375531">
                <a:tc>
                  <a:txBody>
                    <a:bodyPr/>
                    <a:lstStyle/>
                    <a:p>
                      <a:pPr algn="l" fontAlgn="b"/>
                      <a:r>
                        <a:rPr lang="en-US" sz="1800" b="0" i="0" u="none" strike="noStrike" dirty="0">
                          <a:solidFill>
                            <a:srgbClr val="000000"/>
                          </a:solidFill>
                          <a:effectLst/>
                          <a:latin typeface="Calibri" panose="020F0502020204030204" pitchFamily="34" charset="0"/>
                        </a:rPr>
                        <a:t>Highway 68 Safety &amp; Traffic Flow</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$50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$57.69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$60.53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3837350890"/>
                  </a:ext>
                </a:extLst>
              </a:tr>
              <a:tr h="375531">
                <a:tc>
                  <a:txBody>
                    <a:bodyPr/>
                    <a:lstStyle/>
                    <a:p>
                      <a:pPr algn="l" fontAlgn="b"/>
                      <a:r>
                        <a:rPr lang="en-US" sz="1800" b="0" i="0" u="none" strike="noStrike">
                          <a:solidFill>
                            <a:srgbClr val="000000"/>
                          </a:solidFill>
                          <a:effectLst/>
                          <a:latin typeface="Calibri" panose="020F0502020204030204" pitchFamily="34" charset="0"/>
                        </a:rPr>
                        <a:t>US 101 Safety Improvements - South County</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$30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$34.61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$36.32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803093248"/>
                  </a:ext>
                </a:extLst>
              </a:tr>
              <a:tr h="375531">
                <a:tc>
                  <a:txBody>
                    <a:bodyPr/>
                    <a:lstStyle/>
                    <a:p>
                      <a:pPr algn="l" fontAlgn="b"/>
                      <a:r>
                        <a:rPr lang="en-US" sz="1800" b="0" i="0" u="none" strike="noStrike">
                          <a:solidFill>
                            <a:srgbClr val="000000"/>
                          </a:solidFill>
                          <a:effectLst/>
                          <a:latin typeface="Calibri" panose="020F0502020204030204" pitchFamily="34" charset="0"/>
                        </a:rPr>
                        <a:t>State Route 156 Safety Improvements</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$30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$34.61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$36.32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303916816"/>
                  </a:ext>
                </a:extLst>
              </a:tr>
              <a:tr h="375531">
                <a:tc>
                  <a:txBody>
                    <a:bodyPr/>
                    <a:lstStyle/>
                    <a:p>
                      <a:pPr algn="l" fontAlgn="b"/>
                      <a:r>
                        <a:rPr lang="en-US" sz="1800" b="0" i="0" u="none" strike="noStrike">
                          <a:solidFill>
                            <a:srgbClr val="000000"/>
                          </a:solidFill>
                          <a:effectLst/>
                          <a:latin typeface="Calibri" panose="020F0502020204030204" pitchFamily="34" charset="0"/>
                        </a:rPr>
                        <a:t>Imjin Safety &amp; Traffic Improvements</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$20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$23.07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$24.21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088181276"/>
                  </a:ext>
                </a:extLst>
              </a:tr>
              <a:tr h="375531">
                <a:tc>
                  <a:txBody>
                    <a:bodyPr/>
                    <a:lstStyle/>
                    <a:p>
                      <a:pPr algn="l" fontAlgn="b"/>
                      <a:r>
                        <a:rPr lang="en-US" sz="1800" b="0" i="0" u="none" strike="noStrike">
                          <a:solidFill>
                            <a:srgbClr val="000000"/>
                          </a:solidFill>
                          <a:effectLst/>
                          <a:latin typeface="Calibri" panose="020F0502020204030204" pitchFamily="34" charset="0"/>
                        </a:rPr>
                        <a:t>Highway 1 Rapid Bus Corridor</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$15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$17.31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$18.16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721359938"/>
                  </a:ext>
                </a:extLst>
              </a:tr>
              <a:tr h="375531">
                <a:tc>
                  <a:txBody>
                    <a:bodyPr/>
                    <a:lstStyle/>
                    <a:p>
                      <a:pPr algn="l" fontAlgn="b"/>
                      <a:r>
                        <a:rPr lang="en-US" sz="1800" b="0" i="0" u="none" strike="noStrike">
                          <a:solidFill>
                            <a:srgbClr val="000000"/>
                          </a:solidFill>
                          <a:effectLst/>
                          <a:latin typeface="Calibri" panose="020F0502020204030204" pitchFamily="34" charset="0"/>
                        </a:rPr>
                        <a:t>Holman Highway 68 Safety &amp; Traffic Flow</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$10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$11.54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$12.11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3953465915"/>
                  </a:ext>
                </a:extLst>
              </a:tr>
              <a:tr h="375531">
                <a:tc>
                  <a:txBody>
                    <a:bodyPr/>
                    <a:lstStyle/>
                    <a:p>
                      <a:pPr algn="l" fontAlgn="b"/>
                      <a:r>
                        <a:rPr lang="en-US" sz="1800" b="0" i="0" u="none" strike="noStrike">
                          <a:solidFill>
                            <a:srgbClr val="000000"/>
                          </a:solidFill>
                          <a:effectLst/>
                          <a:latin typeface="Calibri" panose="020F0502020204030204" pitchFamily="34" charset="0"/>
                        </a:rPr>
                        <a:t>Habitat Preservation / Advance Mitigation</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$5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$5.77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$6.05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64593682"/>
                  </a:ext>
                </a:extLst>
              </a:tr>
              <a:tr h="375531">
                <a:tc>
                  <a:txBody>
                    <a:bodyPr/>
                    <a:lstStyle/>
                    <a:p>
                      <a:pPr algn="l" fontAlgn="b"/>
                      <a:r>
                        <a:rPr lang="en-US" sz="1800" b="1" i="0" u="none" strike="noStrike" dirty="0">
                          <a:solidFill>
                            <a:srgbClr val="000000"/>
                          </a:solidFill>
                          <a:effectLst/>
                          <a:latin typeface="Calibri" panose="020F0502020204030204" pitchFamily="34" charset="0"/>
                        </a:rPr>
                        <a:t>Programs</a:t>
                      </a:r>
                    </a:p>
                  </a:txBody>
                  <a:tcPr marL="0" marR="0" marT="0" marB="0" anchor="b">
                    <a:lnL>
                      <a:noFill/>
                    </a:lnL>
                    <a:lnR>
                      <a:noFill/>
                    </a:lnR>
                    <a:lnT>
                      <a:noFill/>
                    </a:lnT>
                    <a:lnB>
                      <a:noFill/>
                    </a:lnB>
                    <a:solidFill>
                      <a:schemeClr val="accent6">
                        <a:lumMod val="60000"/>
                        <a:lumOff val="4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2497577137"/>
                  </a:ext>
                </a:extLst>
              </a:tr>
              <a:tr h="375531">
                <a:tc>
                  <a:txBody>
                    <a:bodyPr/>
                    <a:lstStyle/>
                    <a:p>
                      <a:pPr algn="l" fontAlgn="b"/>
                      <a:r>
                        <a:rPr lang="en-US" sz="1800" b="0" i="0" u="none" strike="noStrike">
                          <a:solidFill>
                            <a:srgbClr val="000000"/>
                          </a:solidFill>
                          <a:effectLst/>
                          <a:latin typeface="Calibri" panose="020F0502020204030204" pitchFamily="34" charset="0"/>
                        </a:rPr>
                        <a:t>FORTAG</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$20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$23.07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$24.21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961634789"/>
                  </a:ext>
                </a:extLst>
              </a:tr>
              <a:tr h="375531">
                <a:tc>
                  <a:txBody>
                    <a:bodyPr/>
                    <a:lstStyle/>
                    <a:p>
                      <a:pPr algn="l" fontAlgn="b"/>
                      <a:r>
                        <a:rPr lang="en-US" sz="1800" b="0" i="0" u="none" strike="noStrike">
                          <a:solidFill>
                            <a:srgbClr val="000000"/>
                          </a:solidFill>
                          <a:effectLst/>
                          <a:latin typeface="Calibri" panose="020F0502020204030204" pitchFamily="34" charset="0"/>
                        </a:rPr>
                        <a:t>Safe Routes to Schools</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$20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$23.07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$24.21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255230862"/>
                  </a:ext>
                </a:extLst>
              </a:tr>
              <a:tr h="375531">
                <a:tc>
                  <a:txBody>
                    <a:bodyPr/>
                    <a:lstStyle/>
                    <a:p>
                      <a:pPr algn="l" fontAlgn="b"/>
                      <a:r>
                        <a:rPr lang="en-US" sz="1800" b="0" i="0" u="none" strike="noStrike">
                          <a:solidFill>
                            <a:srgbClr val="000000"/>
                          </a:solidFill>
                          <a:effectLst/>
                          <a:latin typeface="Calibri" panose="020F0502020204030204" pitchFamily="34" charset="0"/>
                        </a:rPr>
                        <a:t>Senior &amp; Disabled Transportation</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$15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$17.31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$18.16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16019262"/>
                  </a:ext>
                </a:extLst>
              </a:tr>
              <a:tr h="375531">
                <a:tc>
                  <a:txBody>
                    <a:bodyPr/>
                    <a:lstStyle/>
                    <a:p>
                      <a:pPr algn="l" fontAlgn="b"/>
                      <a:r>
                        <a:rPr lang="en-US" sz="1800" b="0" i="0" u="none" strike="noStrike" dirty="0">
                          <a:solidFill>
                            <a:srgbClr val="000000"/>
                          </a:solidFill>
                          <a:effectLst/>
                          <a:latin typeface="Calibri" panose="020F0502020204030204" pitchFamily="34" charset="0"/>
                        </a:rPr>
                        <a:t>Commuter Bus</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$25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$28.84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$30.27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309568542"/>
                  </a:ext>
                </a:extLst>
              </a:tr>
              <a:tr h="391177">
                <a:tc>
                  <a:txBody>
                    <a:bodyPr/>
                    <a:lstStyle/>
                    <a:p>
                      <a:pPr algn="l" fontAlgn="b"/>
                      <a:r>
                        <a:rPr lang="en-US" sz="1800" b="1" i="0" u="none" strike="noStrike" dirty="0">
                          <a:solidFill>
                            <a:schemeClr val="bg1"/>
                          </a:solidFill>
                          <a:effectLst/>
                          <a:latin typeface="Calibri" panose="020F0502020204030204" pitchFamily="34" charset="0"/>
                        </a:rPr>
                        <a:t>Total Regional Program</a:t>
                      </a:r>
                    </a:p>
                  </a:txBody>
                  <a:tcPr marL="0" marR="0" marT="0"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n-US" sz="1800" b="1" i="0" u="none" strike="noStrike" dirty="0">
                          <a:solidFill>
                            <a:schemeClr val="bg1"/>
                          </a:solidFill>
                          <a:effectLst/>
                          <a:latin typeface="Calibri" panose="020F0502020204030204" pitchFamily="34" charset="0"/>
                        </a:rPr>
                        <a:t>$240 </a:t>
                      </a:r>
                    </a:p>
                  </a:txBody>
                  <a:tcPr marL="0" marR="0" marT="0" marB="0" anchor="b">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n-US" sz="1800" b="1" i="0" u="none" strike="noStrike" dirty="0">
                          <a:solidFill>
                            <a:schemeClr val="bg1"/>
                          </a:solidFill>
                          <a:effectLst/>
                          <a:latin typeface="Calibri" panose="020F0502020204030204" pitchFamily="34" charset="0"/>
                        </a:rPr>
                        <a:t>$277 </a:t>
                      </a:r>
                    </a:p>
                  </a:txBody>
                  <a:tcPr marL="0" marR="0" marT="0" marB="0" anchor="b">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n-US" sz="1800" b="1" i="0" u="none" strike="noStrike" dirty="0">
                          <a:solidFill>
                            <a:schemeClr val="bg1"/>
                          </a:solidFill>
                          <a:effectLst/>
                          <a:latin typeface="Calibri" panose="020F0502020204030204" pitchFamily="34" charset="0"/>
                        </a:rPr>
                        <a:t>$291 </a:t>
                      </a:r>
                    </a:p>
                  </a:txBody>
                  <a:tcPr marL="0" marR="0" marT="0"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653431037"/>
                  </a:ext>
                </a:extLst>
              </a:tr>
            </a:tbl>
          </a:graphicData>
        </a:graphic>
      </p:graphicFrame>
    </p:spTree>
    <p:extLst>
      <p:ext uri="{BB962C8B-B14F-4D97-AF65-F5344CB8AC3E}">
        <p14:creationId xmlns:p14="http://schemas.microsoft.com/office/powerpoint/2010/main" val="425822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AED53D-9B22-483E-742D-EFDC85C766DE}"/>
              </a:ext>
            </a:extLst>
          </p:cNvPr>
          <p:cNvSpPr>
            <a:spLocks noGrp="1"/>
          </p:cNvSpPr>
          <p:nvPr>
            <p:ph type="body" sz="quarter" idx="10"/>
          </p:nvPr>
        </p:nvSpPr>
        <p:spPr>
          <a:xfrm>
            <a:off x="858592" y="1842439"/>
            <a:ext cx="7044809" cy="2818338"/>
          </a:xfrm>
        </p:spPr>
        <p:txBody>
          <a:bodyPr>
            <a:normAutofit/>
          </a:bodyPr>
          <a:lstStyle/>
          <a:p>
            <a:r>
              <a:rPr lang="en-US" sz="5700" b="1" dirty="0"/>
              <a:t>Questions?</a:t>
            </a:r>
          </a:p>
          <a:p>
            <a:endParaRPr lang="en-US" dirty="0"/>
          </a:p>
          <a:p>
            <a:r>
              <a:rPr lang="en-US" sz="2200" dirty="0"/>
              <a:t>Mike Zeller</a:t>
            </a:r>
          </a:p>
          <a:p>
            <a:r>
              <a:rPr lang="en-US" sz="1800" i="1" dirty="0"/>
              <a:t>Director of Programming &amp; Project Delivery</a:t>
            </a:r>
          </a:p>
          <a:p>
            <a:r>
              <a:rPr lang="en-US" sz="1800" i="1" dirty="0"/>
              <a:t>mike@tamcmonterey.org</a:t>
            </a:r>
          </a:p>
        </p:txBody>
      </p:sp>
    </p:spTree>
    <p:extLst>
      <p:ext uri="{BB962C8B-B14F-4D97-AF65-F5344CB8AC3E}">
        <p14:creationId xmlns:p14="http://schemas.microsoft.com/office/powerpoint/2010/main" val="2788339657"/>
      </p:ext>
    </p:extLst>
  </p:cSld>
  <p:clrMapOvr>
    <a:masterClrMapping/>
  </p:clrMapOvr>
</p:sld>
</file>

<file path=ppt/theme/theme1.xml><?xml version="1.0" encoding="utf-8"?>
<a:theme xmlns:a="http://schemas.openxmlformats.org/drawingml/2006/main" name="TAM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C" id="{A22D30D9-9D35-42DA-9820-59ADD8727459}" vid="{55DBEA25-45FC-404B-92EF-D98DBBC92C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af2dff7-1506-4aa5-8991-bbb7af5dd8fc">
      <UserInfo>
        <DisplayName>Michael Zeller</DisplayName>
        <AccountId>24</AccountId>
        <AccountType/>
      </UserInfo>
      <UserInfo>
        <DisplayName>Todd Muck</DisplayName>
        <AccountId>21</AccountId>
        <AccountType/>
      </UserInfo>
      <UserInfo>
        <DisplayName>Maria Montiel</DisplayName>
        <AccountId>15</AccountId>
        <AccountType/>
      </UserInfo>
    </SharedWithUsers>
    <lcf76f155ced4ddcb4097134ff3c332f xmlns="dc22578f-816f-46db-a965-a1ef8daeb1c2">
      <Terms xmlns="http://schemas.microsoft.com/office/infopath/2007/PartnerControls"/>
    </lcf76f155ced4ddcb4097134ff3c332f>
    <_Flow_SignoffStatus xmlns="dc22578f-816f-46db-a965-a1ef8daeb1c2" xsi:nil="true"/>
    <TaxCatchAll xmlns="faf2dff7-1506-4aa5-8991-bbb7af5dd8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8" ma:contentTypeDescription="Create a new document." ma:contentTypeScope="" ma:versionID="0a1dcaea621e8347db2a2554a99cf2f3">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b85a23c7cc14fef393a7738ef4eaeecd"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B4382F-1D70-4F1C-80AE-A6BC02ED6A72}">
  <ds:schemaRefs>
    <ds:schemaRef ds:uri="http://schemas.microsoft.com/sharepoint/v3/contenttype/forms"/>
  </ds:schemaRefs>
</ds:datastoreItem>
</file>

<file path=customXml/itemProps2.xml><?xml version="1.0" encoding="utf-8"?>
<ds:datastoreItem xmlns:ds="http://schemas.openxmlformats.org/officeDocument/2006/customXml" ds:itemID="{EA3AC720-5172-4F24-96A6-BB54C9C022EE}">
  <ds:schemaRefs>
    <ds:schemaRef ds:uri="dc22578f-816f-46db-a965-a1ef8daeb1c2"/>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faf2dff7-1506-4aa5-8991-bbb7af5dd8fc"/>
  </ds:schemaRefs>
</ds:datastoreItem>
</file>

<file path=customXml/itemProps3.xml><?xml version="1.0" encoding="utf-8"?>
<ds:datastoreItem xmlns:ds="http://schemas.openxmlformats.org/officeDocument/2006/customXml" ds:itemID="{4CF4A497-BDE9-46B4-AE4A-04F7DE549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22578f-816f-46db-a965-a1ef8daeb1c2"/>
    <ds:schemaRef ds:uri="faf2dff7-1506-4aa5-8991-bbb7af5dd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TAMC</Template>
  <TotalTime>1580</TotalTime>
  <Words>334</Words>
  <Application>Microsoft Office PowerPoint</Application>
  <PresentationFormat>Widescreen</PresentationFormat>
  <Paragraphs>82</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TAMC</vt:lpstr>
      <vt:lpstr>PowerPoint Presentation</vt:lpstr>
      <vt:lpstr>Measure X Revenue Estimates</vt:lpstr>
      <vt:lpstr>Regional Measure X Leveraging</vt:lpstr>
      <vt:lpstr>Measure X Investment Plan Policies</vt:lpstr>
      <vt:lpstr>Measure X Investment Plan Policies</vt:lpstr>
      <vt:lpstr>Inflation Adjustments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Frey</dc:creator>
  <cp:lastModifiedBy>Michael Zeller</cp:lastModifiedBy>
  <cp:revision>46</cp:revision>
  <dcterms:created xsi:type="dcterms:W3CDTF">2022-06-07T22:58:04Z</dcterms:created>
  <dcterms:modified xsi:type="dcterms:W3CDTF">2023-09-27T16:59:23Z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0x0101009A89A18C41AAC3418EBFC4D13CA3E59E</vt:lpwstr>
  </property>
  <property fmtid="{D5CDD505-2E9C-101B-9397-08002B2CF9AE}" pid="3" name="MediaServiceImageTags">
    <vt:lpwstr/>
  </property>
</Properties>
</file>