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3"/>
  </p:notesMasterIdLst>
  <p:sldIdLst>
    <p:sldId id="256" r:id="rId5"/>
    <p:sldId id="339" r:id="rId6"/>
    <p:sldId id="362" r:id="rId7"/>
    <p:sldId id="434" r:id="rId8"/>
    <p:sldId id="403" r:id="rId9"/>
    <p:sldId id="370" r:id="rId10"/>
    <p:sldId id="368" r:id="rId11"/>
    <p:sldId id="360" r:id="rId12"/>
    <p:sldId id="417" r:id="rId13"/>
    <p:sldId id="432" r:id="rId14"/>
    <p:sldId id="433" r:id="rId15"/>
    <p:sldId id="463" r:id="rId16"/>
    <p:sldId id="416" r:id="rId17"/>
    <p:sldId id="423" r:id="rId18"/>
    <p:sldId id="369" r:id="rId19"/>
    <p:sldId id="446" r:id="rId20"/>
    <p:sldId id="456" r:id="rId21"/>
    <p:sldId id="414" r:id="rId22"/>
    <p:sldId id="408" r:id="rId23"/>
    <p:sldId id="436" r:id="rId24"/>
    <p:sldId id="448" r:id="rId25"/>
    <p:sldId id="449" r:id="rId26"/>
    <p:sldId id="458" r:id="rId27"/>
    <p:sldId id="461" r:id="rId28"/>
    <p:sldId id="259" r:id="rId29"/>
    <p:sldId id="438" r:id="rId30"/>
    <p:sldId id="459" r:id="rId31"/>
    <p:sldId id="462" r:id="rId32"/>
    <p:sldId id="439" r:id="rId33"/>
    <p:sldId id="430" r:id="rId34"/>
    <p:sldId id="457" r:id="rId35"/>
    <p:sldId id="443" r:id="rId36"/>
    <p:sldId id="445" r:id="rId37"/>
    <p:sldId id="451" r:id="rId38"/>
    <p:sldId id="464" r:id="rId39"/>
    <p:sldId id="444" r:id="rId40"/>
    <p:sldId id="460" r:id="rId41"/>
    <p:sldId id="379" r:id="rId42"/>
    <p:sldId id="428" r:id="rId43"/>
    <p:sldId id="411" r:id="rId44"/>
    <p:sldId id="399" r:id="rId45"/>
    <p:sldId id="429" r:id="rId46"/>
    <p:sldId id="366" r:id="rId47"/>
    <p:sldId id="393" r:id="rId48"/>
    <p:sldId id="391" r:id="rId49"/>
    <p:sldId id="361" r:id="rId50"/>
    <p:sldId id="364" r:id="rId51"/>
    <p:sldId id="450"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9E1905F-08BB-45FF-89A6-4EFC65A6D3DB}">
          <p14:sldIdLst>
            <p14:sldId id="256"/>
            <p14:sldId id="339"/>
            <p14:sldId id="362"/>
            <p14:sldId id="434"/>
            <p14:sldId id="403"/>
            <p14:sldId id="370"/>
            <p14:sldId id="368"/>
            <p14:sldId id="360"/>
            <p14:sldId id="417"/>
            <p14:sldId id="432"/>
            <p14:sldId id="433"/>
            <p14:sldId id="463"/>
            <p14:sldId id="416"/>
            <p14:sldId id="423"/>
            <p14:sldId id="369"/>
            <p14:sldId id="446"/>
            <p14:sldId id="456"/>
            <p14:sldId id="414"/>
            <p14:sldId id="408"/>
            <p14:sldId id="436"/>
            <p14:sldId id="448"/>
            <p14:sldId id="449"/>
            <p14:sldId id="458"/>
            <p14:sldId id="461"/>
            <p14:sldId id="259"/>
            <p14:sldId id="438"/>
            <p14:sldId id="459"/>
            <p14:sldId id="462"/>
            <p14:sldId id="439"/>
            <p14:sldId id="430"/>
            <p14:sldId id="457"/>
            <p14:sldId id="443"/>
            <p14:sldId id="445"/>
            <p14:sldId id="451"/>
            <p14:sldId id="464"/>
            <p14:sldId id="444"/>
            <p14:sldId id="460"/>
            <p14:sldId id="379"/>
            <p14:sldId id="428"/>
            <p14:sldId id="411"/>
            <p14:sldId id="399"/>
            <p14:sldId id="429"/>
            <p14:sldId id="366"/>
            <p14:sldId id="393"/>
            <p14:sldId id="391"/>
            <p14:sldId id="361"/>
            <p14:sldId id="364"/>
            <p14:sldId id="45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B7BD"/>
    <a:srgbClr val="B5BBBF"/>
    <a:srgbClr val="C5C4BE"/>
    <a:srgbClr val="D6D0CA"/>
    <a:srgbClr val="DED4C6"/>
    <a:srgbClr val="FF9900"/>
    <a:srgbClr val="FFA26C"/>
    <a:srgbClr val="F5F0E5"/>
    <a:srgbClr val="EC9ECC"/>
    <a:srgbClr val="F47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6A849F-17B1-4453-A808-CFA2DEA5B8F0}" v="4677" dt="2025-01-22T14:05:19.760"/>
    <p1510:client id="{C09B6B01-33BE-4D9D-BEFA-0457D7545D5B}" v="3" dt="2025-01-22T18:18:51.1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Zeller" userId="0c3d4f63-0eee-450d-be24-c43610ffb5a4" providerId="ADAL" clId="{C09B6B01-33BE-4D9D-BEFA-0457D7545D5B}"/>
    <pc:docChg chg="modSld sldOrd">
      <pc:chgData name="Michael Zeller" userId="0c3d4f63-0eee-450d-be24-c43610ffb5a4" providerId="ADAL" clId="{C09B6B01-33BE-4D9D-BEFA-0457D7545D5B}" dt="2025-01-22T18:18:51.111" v="5"/>
      <pc:docMkLst>
        <pc:docMk/>
      </pc:docMkLst>
      <pc:sldChg chg="ord">
        <pc:chgData name="Michael Zeller" userId="0c3d4f63-0eee-450d-be24-c43610ffb5a4" providerId="ADAL" clId="{C09B6B01-33BE-4D9D-BEFA-0457D7545D5B}" dt="2025-01-22T18:02:18.380" v="1"/>
        <pc:sldMkLst>
          <pc:docMk/>
          <pc:sldMk cId="3923152402" sldId="451"/>
        </pc:sldMkLst>
      </pc:sldChg>
      <pc:sldChg chg="ord">
        <pc:chgData name="Michael Zeller" userId="0c3d4f63-0eee-450d-be24-c43610ffb5a4" providerId="ADAL" clId="{C09B6B01-33BE-4D9D-BEFA-0457D7545D5B}" dt="2025-01-22T18:18:51.111" v="5"/>
        <pc:sldMkLst>
          <pc:docMk/>
          <pc:sldMk cId="577699194" sldId="457"/>
        </pc:sldMkLst>
      </pc:sldChg>
    </pc:docChg>
  </pc:docChgLst>
  <pc:docChgLst>
    <pc:chgData name="Doug Bilse" userId="e055984b-6d72-46df-9acb-71fe7136bc11" providerId="ADAL" clId="{2F6A849F-17B1-4453-A808-CFA2DEA5B8F0}"/>
    <pc:docChg chg="undo redo custSel addSld delSld modSld sldOrd modSection">
      <pc:chgData name="Doug Bilse" userId="e055984b-6d72-46df-9acb-71fe7136bc11" providerId="ADAL" clId="{2F6A849F-17B1-4453-A808-CFA2DEA5B8F0}" dt="2025-01-22T14:06:03.058" v="10584" actId="20577"/>
      <pc:docMkLst>
        <pc:docMk/>
      </pc:docMkLst>
      <pc:sldChg chg="addSp delSp modSp mod setBg modNotesTx">
        <pc:chgData name="Doug Bilse" userId="e055984b-6d72-46df-9acb-71fe7136bc11" providerId="ADAL" clId="{2F6A849F-17B1-4453-A808-CFA2DEA5B8F0}" dt="2025-01-15T21:00:50.152" v="9025" actId="20577"/>
        <pc:sldMkLst>
          <pc:docMk/>
          <pc:sldMk cId="908206903" sldId="256"/>
        </pc:sldMkLst>
        <pc:spChg chg="mod">
          <ac:chgData name="Doug Bilse" userId="e055984b-6d72-46df-9acb-71fe7136bc11" providerId="ADAL" clId="{2F6A849F-17B1-4453-A808-CFA2DEA5B8F0}" dt="2025-01-13T23:17:47.706" v="6221" actId="403"/>
          <ac:spMkLst>
            <pc:docMk/>
            <pc:sldMk cId="908206903" sldId="256"/>
            <ac:spMk id="2" creationId="{00000000-0000-0000-0000-000000000000}"/>
          </ac:spMkLst>
        </pc:spChg>
        <pc:spChg chg="add del">
          <ac:chgData name="Doug Bilse" userId="e055984b-6d72-46df-9acb-71fe7136bc11" providerId="ADAL" clId="{2F6A849F-17B1-4453-A808-CFA2DEA5B8F0}" dt="2025-01-13T23:16:54.349" v="6204" actId="26606"/>
          <ac:spMkLst>
            <pc:docMk/>
            <pc:sldMk cId="908206903" sldId="256"/>
            <ac:spMk id="47" creationId="{18F923FF-DD0C-4FD3-A1B4-68DFA511C82D}"/>
          </ac:spMkLst>
        </pc:spChg>
        <pc:spChg chg="add del">
          <ac:chgData name="Doug Bilse" userId="e055984b-6d72-46df-9acb-71fe7136bc11" providerId="ADAL" clId="{2F6A849F-17B1-4453-A808-CFA2DEA5B8F0}" dt="2025-01-13T23:16:54.349" v="6204" actId="26606"/>
          <ac:spMkLst>
            <pc:docMk/>
            <pc:sldMk cId="908206903" sldId="256"/>
            <ac:spMk id="49" creationId="{114A821F-8663-46BA-8CC0-D4C44F639F3A}"/>
          </ac:spMkLst>
        </pc:spChg>
        <pc:spChg chg="add">
          <ac:chgData name="Doug Bilse" userId="e055984b-6d72-46df-9acb-71fe7136bc11" providerId="ADAL" clId="{2F6A849F-17B1-4453-A808-CFA2DEA5B8F0}" dt="2025-01-13T23:16:09.236" v="6196" actId="26606"/>
          <ac:spMkLst>
            <pc:docMk/>
            <pc:sldMk cId="908206903" sldId="256"/>
            <ac:spMk id="51" creationId="{67EF550F-47CE-4FB2-9DAC-12AD835C833D}"/>
          </ac:spMkLst>
        </pc:spChg>
        <pc:picChg chg="mod ord">
          <ac:chgData name="Doug Bilse" userId="e055984b-6d72-46df-9acb-71fe7136bc11" providerId="ADAL" clId="{2F6A849F-17B1-4453-A808-CFA2DEA5B8F0}" dt="2025-01-13T23:17:20.011" v="6211" actId="1076"/>
          <ac:picMkLst>
            <pc:docMk/>
            <pc:sldMk cId="908206903" sldId="256"/>
            <ac:picMk id="4" creationId="{3C68FA9F-7840-33B6-210C-51ECB4A98133}"/>
          </ac:picMkLst>
        </pc:picChg>
        <pc:picChg chg="add mod">
          <ac:chgData name="Doug Bilse" userId="e055984b-6d72-46df-9acb-71fe7136bc11" providerId="ADAL" clId="{2F6A849F-17B1-4453-A808-CFA2DEA5B8F0}" dt="2025-01-13T23:17:27.893" v="6213" actId="14100"/>
          <ac:picMkLst>
            <pc:docMk/>
            <pc:sldMk cId="908206903" sldId="256"/>
            <ac:picMk id="5" creationId="{F40EFB44-13C2-DE76-5441-D5CEA6E736C3}"/>
          </ac:picMkLst>
        </pc:picChg>
        <pc:picChg chg="mod ord">
          <ac:chgData name="Doug Bilse" userId="e055984b-6d72-46df-9acb-71fe7136bc11" providerId="ADAL" clId="{2F6A849F-17B1-4453-A808-CFA2DEA5B8F0}" dt="2025-01-13T23:18:02.542" v="6222" actId="1076"/>
          <ac:picMkLst>
            <pc:docMk/>
            <pc:sldMk cId="908206903" sldId="256"/>
            <ac:picMk id="6" creationId="{005D2765-7AB0-4EE1-4C11-BE325D50F50F}"/>
          </ac:picMkLst>
        </pc:picChg>
        <pc:picChg chg="mod">
          <ac:chgData name="Doug Bilse" userId="e055984b-6d72-46df-9acb-71fe7136bc11" providerId="ADAL" clId="{2F6A849F-17B1-4453-A808-CFA2DEA5B8F0}" dt="2025-01-13T23:18:05.853" v="6223" actId="1076"/>
          <ac:picMkLst>
            <pc:docMk/>
            <pc:sldMk cId="908206903" sldId="256"/>
            <ac:picMk id="8" creationId="{00DAF553-4246-43C1-3237-FFF10E322E84}"/>
          </ac:picMkLst>
        </pc:picChg>
      </pc:sldChg>
      <pc:sldChg chg="addSp modSp add mod modAnim">
        <pc:chgData name="Doug Bilse" userId="e055984b-6d72-46df-9acb-71fe7136bc11" providerId="ADAL" clId="{2F6A849F-17B1-4453-A808-CFA2DEA5B8F0}" dt="2025-01-15T20:58:25.421" v="8892" actId="20577"/>
        <pc:sldMkLst>
          <pc:docMk/>
          <pc:sldMk cId="3316071575" sldId="259"/>
        </pc:sldMkLst>
        <pc:spChg chg="mod">
          <ac:chgData name="Doug Bilse" userId="e055984b-6d72-46df-9acb-71fe7136bc11" providerId="ADAL" clId="{2F6A849F-17B1-4453-A808-CFA2DEA5B8F0}" dt="2025-01-11T00:53:52.962" v="2233" actId="688"/>
          <ac:spMkLst>
            <pc:docMk/>
            <pc:sldMk cId="3316071575" sldId="259"/>
            <ac:spMk id="2" creationId="{8294CF89-CC1C-2498-C056-15ECEB6F3085}"/>
          </ac:spMkLst>
        </pc:spChg>
        <pc:spChg chg="add mod">
          <ac:chgData name="Doug Bilse" userId="e055984b-6d72-46df-9acb-71fe7136bc11" providerId="ADAL" clId="{2F6A849F-17B1-4453-A808-CFA2DEA5B8F0}" dt="2025-01-11T00:54:44.507" v="2246" actId="688"/>
          <ac:spMkLst>
            <pc:docMk/>
            <pc:sldMk cId="3316071575" sldId="259"/>
            <ac:spMk id="4" creationId="{0C432A6B-8188-7004-D423-F480C540158C}"/>
          </ac:spMkLst>
        </pc:spChg>
        <pc:spChg chg="mod">
          <ac:chgData name="Doug Bilse" userId="e055984b-6d72-46df-9acb-71fe7136bc11" providerId="ADAL" clId="{2F6A849F-17B1-4453-A808-CFA2DEA5B8F0}" dt="2025-01-11T00:54:03.502" v="2234" actId="1076"/>
          <ac:spMkLst>
            <pc:docMk/>
            <pc:sldMk cId="3316071575" sldId="259"/>
            <ac:spMk id="5" creationId="{DCCF4EFF-D707-70E6-01EC-C3C93EA2B0BB}"/>
          </ac:spMkLst>
        </pc:spChg>
        <pc:spChg chg="add mod">
          <ac:chgData name="Doug Bilse" userId="e055984b-6d72-46df-9acb-71fe7136bc11" providerId="ADAL" clId="{2F6A849F-17B1-4453-A808-CFA2DEA5B8F0}" dt="2025-01-11T00:54:57.034" v="2247" actId="1076"/>
          <ac:spMkLst>
            <pc:docMk/>
            <pc:sldMk cId="3316071575" sldId="259"/>
            <ac:spMk id="7" creationId="{2AD3B42B-40D0-CF9B-6868-63B0FD04E995}"/>
          </ac:spMkLst>
        </pc:spChg>
        <pc:spChg chg="add mod">
          <ac:chgData name="Doug Bilse" userId="e055984b-6d72-46df-9acb-71fe7136bc11" providerId="ADAL" clId="{2F6A849F-17B1-4453-A808-CFA2DEA5B8F0}" dt="2025-01-11T00:54:59.378" v="2248" actId="1076"/>
          <ac:spMkLst>
            <pc:docMk/>
            <pc:sldMk cId="3316071575" sldId="259"/>
            <ac:spMk id="9" creationId="{43D4086A-686C-B8F2-E1CD-DFF8BB9B7205}"/>
          </ac:spMkLst>
        </pc:spChg>
        <pc:spChg chg="add mod">
          <ac:chgData name="Doug Bilse" userId="e055984b-6d72-46df-9acb-71fe7136bc11" providerId="ADAL" clId="{2F6A849F-17B1-4453-A808-CFA2DEA5B8F0}" dt="2025-01-11T00:54:18.267" v="2239" actId="1076"/>
          <ac:spMkLst>
            <pc:docMk/>
            <pc:sldMk cId="3316071575" sldId="259"/>
            <ac:spMk id="10" creationId="{40086FB9-933C-EF1F-3F0C-E15AC803A7F0}"/>
          </ac:spMkLst>
        </pc:spChg>
        <pc:spChg chg="add mod">
          <ac:chgData name="Doug Bilse" userId="e055984b-6d72-46df-9acb-71fe7136bc11" providerId="ADAL" clId="{2F6A849F-17B1-4453-A808-CFA2DEA5B8F0}" dt="2025-01-11T00:55:26.610" v="2252" actId="688"/>
          <ac:spMkLst>
            <pc:docMk/>
            <pc:sldMk cId="3316071575" sldId="259"/>
            <ac:spMk id="11" creationId="{9D68F60F-F472-19D0-7575-D032D4757651}"/>
          </ac:spMkLst>
        </pc:spChg>
        <pc:spChg chg="add mod">
          <ac:chgData name="Doug Bilse" userId="e055984b-6d72-46df-9acb-71fe7136bc11" providerId="ADAL" clId="{2F6A849F-17B1-4453-A808-CFA2DEA5B8F0}" dt="2025-01-11T00:55:43.394" v="2257" actId="14100"/>
          <ac:spMkLst>
            <pc:docMk/>
            <pc:sldMk cId="3316071575" sldId="259"/>
            <ac:spMk id="12" creationId="{D35F8E7C-A84D-5FE6-5A1B-DF6CD5E7C898}"/>
          </ac:spMkLst>
        </pc:spChg>
        <pc:spChg chg="mod">
          <ac:chgData name="Doug Bilse" userId="e055984b-6d72-46df-9acb-71fe7136bc11" providerId="ADAL" clId="{2F6A849F-17B1-4453-A808-CFA2DEA5B8F0}" dt="2025-01-15T20:58:25.421" v="8892" actId="20577"/>
          <ac:spMkLst>
            <pc:docMk/>
            <pc:sldMk cId="3316071575" sldId="259"/>
            <ac:spMk id="13" creationId="{3D314A7C-FD97-C46B-B15D-4BA79DBB0E20}"/>
          </ac:spMkLst>
        </pc:spChg>
        <pc:picChg chg="mod">
          <ac:chgData name="Doug Bilse" userId="e055984b-6d72-46df-9acb-71fe7136bc11" providerId="ADAL" clId="{2F6A849F-17B1-4453-A808-CFA2DEA5B8F0}" dt="2025-01-11T00:53:46.983" v="2232" actId="688"/>
          <ac:picMkLst>
            <pc:docMk/>
            <pc:sldMk cId="3316071575" sldId="259"/>
            <ac:picMk id="8" creationId="{BAE45047-BBC0-0E22-F540-557B4B565C57}"/>
          </ac:picMkLst>
        </pc:picChg>
      </pc:sldChg>
      <pc:sldChg chg="addSp delSp modSp mod delAnim modAnim">
        <pc:chgData name="Doug Bilse" userId="e055984b-6d72-46df-9acb-71fe7136bc11" providerId="ADAL" clId="{2F6A849F-17B1-4453-A808-CFA2DEA5B8F0}" dt="2025-01-15T20:47:39.347" v="8473" actId="20577"/>
        <pc:sldMkLst>
          <pc:docMk/>
          <pc:sldMk cId="3023559101" sldId="339"/>
        </pc:sldMkLst>
        <pc:spChg chg="mod">
          <ac:chgData name="Doug Bilse" userId="e055984b-6d72-46df-9acb-71fe7136bc11" providerId="ADAL" clId="{2F6A849F-17B1-4453-A808-CFA2DEA5B8F0}" dt="2025-01-13T19:42:52.635" v="4057" actId="207"/>
          <ac:spMkLst>
            <pc:docMk/>
            <pc:sldMk cId="3023559101" sldId="339"/>
            <ac:spMk id="2" creationId="{900EF232-CE30-A59D-E99C-B65D64DDFA66}"/>
          </ac:spMkLst>
        </pc:spChg>
        <pc:spChg chg="mod">
          <ac:chgData name="Doug Bilse" userId="e055984b-6d72-46df-9acb-71fe7136bc11" providerId="ADAL" clId="{2F6A849F-17B1-4453-A808-CFA2DEA5B8F0}" dt="2025-01-15T20:47:39.347" v="8473" actId="20577"/>
          <ac:spMkLst>
            <pc:docMk/>
            <pc:sldMk cId="3023559101" sldId="339"/>
            <ac:spMk id="4" creationId="{01407177-69DA-1DEA-4E27-CE884BC77D02}"/>
          </ac:spMkLst>
        </pc:spChg>
        <pc:spChg chg="mod">
          <ac:chgData name="Doug Bilse" userId="e055984b-6d72-46df-9acb-71fe7136bc11" providerId="ADAL" clId="{2F6A849F-17B1-4453-A808-CFA2DEA5B8F0}" dt="2025-01-09T18:14:49.529" v="395" actId="1076"/>
          <ac:spMkLst>
            <pc:docMk/>
            <pc:sldMk cId="3023559101" sldId="339"/>
            <ac:spMk id="7" creationId="{01460B38-02C9-DFBC-F053-0EAB7CDE0D09}"/>
          </ac:spMkLst>
        </pc:spChg>
        <pc:spChg chg="add mod">
          <ac:chgData name="Doug Bilse" userId="e055984b-6d72-46df-9acb-71fe7136bc11" providerId="ADAL" clId="{2F6A849F-17B1-4453-A808-CFA2DEA5B8F0}" dt="2025-01-09T18:17:37.160" v="411" actId="208"/>
          <ac:spMkLst>
            <pc:docMk/>
            <pc:sldMk cId="3023559101" sldId="339"/>
            <ac:spMk id="10" creationId="{8010BC8B-66A0-0709-8337-764F372F0932}"/>
          </ac:spMkLst>
        </pc:spChg>
        <pc:spChg chg="add mod">
          <ac:chgData name="Doug Bilse" userId="e055984b-6d72-46df-9acb-71fe7136bc11" providerId="ADAL" clId="{2F6A849F-17B1-4453-A808-CFA2DEA5B8F0}" dt="2025-01-13T22:01:37.122" v="4084" actId="208"/>
          <ac:spMkLst>
            <pc:docMk/>
            <pc:sldMk cId="3023559101" sldId="339"/>
            <ac:spMk id="12" creationId="{86751A4F-1220-912B-AF89-547E8A369E97}"/>
          </ac:spMkLst>
        </pc:spChg>
        <pc:picChg chg="add del mod ord">
          <ac:chgData name="Doug Bilse" userId="e055984b-6d72-46df-9acb-71fe7136bc11" providerId="ADAL" clId="{2F6A849F-17B1-4453-A808-CFA2DEA5B8F0}" dt="2025-01-09T18:16:37.425" v="406" actId="478"/>
          <ac:picMkLst>
            <pc:docMk/>
            <pc:sldMk cId="3023559101" sldId="339"/>
            <ac:picMk id="9" creationId="{29C4599C-C8B4-A2DC-67CF-76CFCCBFED11}"/>
          </ac:picMkLst>
        </pc:picChg>
      </pc:sldChg>
      <pc:sldChg chg="addSp modSp mod">
        <pc:chgData name="Doug Bilse" userId="e055984b-6d72-46df-9acb-71fe7136bc11" providerId="ADAL" clId="{2F6A849F-17B1-4453-A808-CFA2DEA5B8F0}" dt="2025-01-15T20:48:46.905" v="8536" actId="20577"/>
        <pc:sldMkLst>
          <pc:docMk/>
          <pc:sldMk cId="2914075555" sldId="360"/>
        </pc:sldMkLst>
        <pc:spChg chg="add mod">
          <ac:chgData name="Doug Bilse" userId="e055984b-6d72-46df-9acb-71fe7136bc11" providerId="ADAL" clId="{2F6A849F-17B1-4453-A808-CFA2DEA5B8F0}" dt="2025-01-13T19:37:50.132" v="4026" actId="20577"/>
          <ac:spMkLst>
            <pc:docMk/>
            <pc:sldMk cId="2914075555" sldId="360"/>
            <ac:spMk id="2" creationId="{D20D7E52-3046-CE00-3FFB-B689E1950064}"/>
          </ac:spMkLst>
        </pc:spChg>
        <pc:spChg chg="mod">
          <ac:chgData name="Doug Bilse" userId="e055984b-6d72-46df-9acb-71fe7136bc11" providerId="ADAL" clId="{2F6A849F-17B1-4453-A808-CFA2DEA5B8F0}" dt="2025-01-15T20:48:46.905" v="8536" actId="20577"/>
          <ac:spMkLst>
            <pc:docMk/>
            <pc:sldMk cId="2914075555" sldId="360"/>
            <ac:spMk id="4" creationId="{01407177-69DA-1DEA-4E27-CE884BC77D02}"/>
          </ac:spMkLst>
        </pc:spChg>
      </pc:sldChg>
      <pc:sldChg chg="ord">
        <pc:chgData name="Doug Bilse" userId="e055984b-6d72-46df-9acb-71fe7136bc11" providerId="ADAL" clId="{2F6A849F-17B1-4453-A808-CFA2DEA5B8F0}" dt="2025-01-11T01:43:10.923" v="2916"/>
        <pc:sldMkLst>
          <pc:docMk/>
          <pc:sldMk cId="1349767914" sldId="361"/>
        </pc:sldMkLst>
      </pc:sldChg>
      <pc:sldChg chg="addSp delSp modSp mod addAnim modAnim">
        <pc:chgData name="Doug Bilse" userId="e055984b-6d72-46df-9acb-71fe7136bc11" providerId="ADAL" clId="{2F6A849F-17B1-4453-A808-CFA2DEA5B8F0}" dt="2025-01-22T00:21:05.134" v="9549"/>
        <pc:sldMkLst>
          <pc:docMk/>
          <pc:sldMk cId="388838519" sldId="362"/>
        </pc:sldMkLst>
        <pc:spChg chg="add mod ord">
          <ac:chgData name="Doug Bilse" userId="e055984b-6d72-46df-9acb-71fe7136bc11" providerId="ADAL" clId="{2F6A849F-17B1-4453-A808-CFA2DEA5B8F0}" dt="2025-01-22T00:19:38.322" v="9540" actId="26606"/>
          <ac:spMkLst>
            <pc:docMk/>
            <pc:sldMk cId="388838519" sldId="362"/>
            <ac:spMk id="2" creationId="{D150F82A-7DC9-E219-874B-694749B50ADD}"/>
          </ac:spMkLst>
        </pc:spChg>
        <pc:spChg chg="add del">
          <ac:chgData name="Doug Bilse" userId="e055984b-6d72-46df-9acb-71fe7136bc11" providerId="ADAL" clId="{2F6A849F-17B1-4453-A808-CFA2DEA5B8F0}" dt="2025-01-22T00:18:45.480" v="9538" actId="26606"/>
          <ac:spMkLst>
            <pc:docMk/>
            <pc:sldMk cId="388838519" sldId="362"/>
            <ac:spMk id="9" creationId="{9B7AD9F6-8CE7-4299-8FC6-328F4DCD3FF9}"/>
          </ac:spMkLst>
        </pc:spChg>
        <pc:spChg chg="add del">
          <ac:chgData name="Doug Bilse" userId="e055984b-6d72-46df-9acb-71fe7136bc11" providerId="ADAL" clId="{2F6A849F-17B1-4453-A808-CFA2DEA5B8F0}" dt="2025-01-22T00:18:45.480" v="9538" actId="26606"/>
          <ac:spMkLst>
            <pc:docMk/>
            <pc:sldMk cId="388838519" sldId="362"/>
            <ac:spMk id="11" creationId="{F49775AF-8896-43EE-92C6-83497D6DC56F}"/>
          </ac:spMkLst>
        </pc:spChg>
        <pc:spChg chg="add del">
          <ac:chgData name="Doug Bilse" userId="e055984b-6d72-46df-9acb-71fe7136bc11" providerId="ADAL" clId="{2F6A849F-17B1-4453-A808-CFA2DEA5B8F0}" dt="2025-01-22T00:19:38.322" v="9540" actId="26606"/>
          <ac:spMkLst>
            <pc:docMk/>
            <pc:sldMk cId="388838519" sldId="362"/>
            <ac:spMk id="16" creationId="{ECC07320-C2CA-4E29-8481-9D9E143C7788}"/>
          </ac:spMkLst>
        </pc:spChg>
        <pc:spChg chg="add del">
          <ac:chgData name="Doug Bilse" userId="e055984b-6d72-46df-9acb-71fe7136bc11" providerId="ADAL" clId="{2F6A849F-17B1-4453-A808-CFA2DEA5B8F0}" dt="2025-01-22T00:19:38.322" v="9540" actId="26606"/>
          <ac:spMkLst>
            <pc:docMk/>
            <pc:sldMk cId="388838519" sldId="362"/>
            <ac:spMk id="18" creationId="{178FB36B-5BFE-42CA-BC60-1115E0D95EEC}"/>
          </ac:spMkLst>
        </pc:spChg>
        <pc:spChg chg="add">
          <ac:chgData name="Doug Bilse" userId="e055984b-6d72-46df-9acb-71fe7136bc11" providerId="ADAL" clId="{2F6A849F-17B1-4453-A808-CFA2DEA5B8F0}" dt="2025-01-22T00:19:38.322" v="9540" actId="26606"/>
          <ac:spMkLst>
            <pc:docMk/>
            <pc:sldMk cId="388838519" sldId="362"/>
            <ac:spMk id="23" creationId="{5A59F003-E00A-43F9-91DC-CC54E3B87466}"/>
          </ac:spMkLst>
        </pc:spChg>
        <pc:spChg chg="add">
          <ac:chgData name="Doug Bilse" userId="e055984b-6d72-46df-9acb-71fe7136bc11" providerId="ADAL" clId="{2F6A849F-17B1-4453-A808-CFA2DEA5B8F0}" dt="2025-01-22T00:19:38.322" v="9540" actId="26606"/>
          <ac:spMkLst>
            <pc:docMk/>
            <pc:sldMk cId="388838519" sldId="362"/>
            <ac:spMk id="25" creationId="{D74A4382-E3AD-430A-9A1F-DFA3E0E77A7D}"/>
          </ac:spMkLst>
        </pc:spChg>
        <pc:spChg chg="add">
          <ac:chgData name="Doug Bilse" userId="e055984b-6d72-46df-9acb-71fe7136bc11" providerId="ADAL" clId="{2F6A849F-17B1-4453-A808-CFA2DEA5B8F0}" dt="2025-01-22T00:19:38.322" v="9540" actId="26606"/>
          <ac:spMkLst>
            <pc:docMk/>
            <pc:sldMk cId="388838519" sldId="362"/>
            <ac:spMk id="27" creationId="{79F40191-0F44-4FD1-82CC-ACB507C14BE6}"/>
          </ac:spMkLst>
        </pc:spChg>
        <pc:picChg chg="mod ord">
          <ac:chgData name="Doug Bilse" userId="e055984b-6d72-46df-9acb-71fe7136bc11" providerId="ADAL" clId="{2F6A849F-17B1-4453-A808-CFA2DEA5B8F0}" dt="2025-01-22T00:19:38.322" v="9540" actId="26606"/>
          <ac:picMkLst>
            <pc:docMk/>
            <pc:sldMk cId="388838519" sldId="362"/>
            <ac:picMk id="4" creationId="{D4123B14-57D0-0880-DCD9-8B50A1874D6F}"/>
          </ac:picMkLst>
        </pc:picChg>
      </pc:sldChg>
      <pc:sldChg chg="addSp modSp mod ord modAnim">
        <pc:chgData name="Doug Bilse" userId="e055984b-6d72-46df-9acb-71fe7136bc11" providerId="ADAL" clId="{2F6A849F-17B1-4453-A808-CFA2DEA5B8F0}" dt="2025-01-13T23:02:28.822" v="5917"/>
        <pc:sldMkLst>
          <pc:docMk/>
          <pc:sldMk cId="1507241147" sldId="364"/>
        </pc:sldMkLst>
        <pc:spChg chg="mod">
          <ac:chgData name="Doug Bilse" userId="e055984b-6d72-46df-9acb-71fe7136bc11" providerId="ADAL" clId="{2F6A849F-17B1-4453-A808-CFA2DEA5B8F0}" dt="2025-01-11T01:39:51.073" v="2853" actId="26606"/>
          <ac:spMkLst>
            <pc:docMk/>
            <pc:sldMk cId="1507241147" sldId="364"/>
            <ac:spMk id="2" creationId="{330ED55B-BCCD-CE88-0965-6E2DBCAA183E}"/>
          </ac:spMkLst>
        </pc:spChg>
        <pc:spChg chg="add">
          <ac:chgData name="Doug Bilse" userId="e055984b-6d72-46df-9acb-71fe7136bc11" providerId="ADAL" clId="{2F6A849F-17B1-4453-A808-CFA2DEA5B8F0}" dt="2025-01-11T01:39:51.073" v="2853" actId="26606"/>
          <ac:spMkLst>
            <pc:docMk/>
            <pc:sldMk cId="1507241147" sldId="364"/>
            <ac:spMk id="13" creationId="{6234BCC6-39B9-47D9-8BF8-C665401AE23C}"/>
          </ac:spMkLst>
        </pc:spChg>
        <pc:spChg chg="add">
          <ac:chgData name="Doug Bilse" userId="e055984b-6d72-46df-9acb-71fe7136bc11" providerId="ADAL" clId="{2F6A849F-17B1-4453-A808-CFA2DEA5B8F0}" dt="2025-01-11T01:39:51.073" v="2853" actId="26606"/>
          <ac:spMkLst>
            <pc:docMk/>
            <pc:sldMk cId="1507241147" sldId="364"/>
            <ac:spMk id="15" creationId="{72A9CE9D-DAC3-40AF-B504-78A64A909F9D}"/>
          </ac:spMkLst>
        </pc:spChg>
        <pc:spChg chg="add">
          <ac:chgData name="Doug Bilse" userId="e055984b-6d72-46df-9acb-71fe7136bc11" providerId="ADAL" clId="{2F6A849F-17B1-4453-A808-CFA2DEA5B8F0}" dt="2025-01-11T01:39:51.073" v="2853" actId="26606"/>
          <ac:spMkLst>
            <pc:docMk/>
            <pc:sldMk cId="1507241147" sldId="364"/>
            <ac:spMk id="17" creationId="{506D7452-6CDE-4381-86CE-07B2459383D5}"/>
          </ac:spMkLst>
        </pc:spChg>
        <pc:spChg chg="add">
          <ac:chgData name="Doug Bilse" userId="e055984b-6d72-46df-9acb-71fe7136bc11" providerId="ADAL" clId="{2F6A849F-17B1-4453-A808-CFA2DEA5B8F0}" dt="2025-01-11T01:39:51.073" v="2853" actId="26606"/>
          <ac:spMkLst>
            <pc:docMk/>
            <pc:sldMk cId="1507241147" sldId="364"/>
            <ac:spMk id="19" creationId="{762DA937-8B55-4317-BD32-98D7AF30E39E}"/>
          </ac:spMkLst>
        </pc:spChg>
        <pc:spChg chg="add">
          <ac:chgData name="Doug Bilse" userId="e055984b-6d72-46df-9acb-71fe7136bc11" providerId="ADAL" clId="{2F6A849F-17B1-4453-A808-CFA2DEA5B8F0}" dt="2025-01-11T01:39:51.073" v="2853" actId="26606"/>
          <ac:spMkLst>
            <pc:docMk/>
            <pc:sldMk cId="1507241147" sldId="364"/>
            <ac:spMk id="21" creationId="{C52EE5A8-045B-4D39-8ED1-513334085EEC}"/>
          </ac:spMkLst>
        </pc:spChg>
        <pc:picChg chg="add mod ord">
          <ac:chgData name="Doug Bilse" userId="e055984b-6d72-46df-9acb-71fe7136bc11" providerId="ADAL" clId="{2F6A849F-17B1-4453-A808-CFA2DEA5B8F0}" dt="2025-01-11T01:39:51.073" v="2853" actId="26606"/>
          <ac:picMkLst>
            <pc:docMk/>
            <pc:sldMk cId="1507241147" sldId="364"/>
            <ac:picMk id="3" creationId="{3D6448A8-0C0B-B79B-3D0C-A555348F0C58}"/>
          </ac:picMkLst>
        </pc:picChg>
        <pc:picChg chg="mod modCrop">
          <ac:chgData name="Doug Bilse" userId="e055984b-6d72-46df-9acb-71fe7136bc11" providerId="ADAL" clId="{2F6A849F-17B1-4453-A808-CFA2DEA5B8F0}" dt="2025-01-11T01:39:51.073" v="2853" actId="26606"/>
          <ac:picMkLst>
            <pc:docMk/>
            <pc:sldMk cId="1507241147" sldId="364"/>
            <ac:picMk id="8" creationId="{E455AE8C-ADD5-058F-D858-30AD1E8087FB}"/>
          </ac:picMkLst>
        </pc:picChg>
      </pc:sldChg>
      <pc:sldChg chg="addSp modSp mod ord addAnim">
        <pc:chgData name="Doug Bilse" userId="e055984b-6d72-46df-9acb-71fe7136bc11" providerId="ADAL" clId="{2F6A849F-17B1-4453-A808-CFA2DEA5B8F0}" dt="2025-01-22T13:58:15.699" v="10448"/>
        <pc:sldMkLst>
          <pc:docMk/>
          <pc:sldMk cId="3580506922" sldId="366"/>
        </pc:sldMkLst>
        <pc:spChg chg="mod ord">
          <ac:chgData name="Doug Bilse" userId="e055984b-6d72-46df-9acb-71fe7136bc11" providerId="ADAL" clId="{2F6A849F-17B1-4453-A808-CFA2DEA5B8F0}" dt="2025-01-22T13:58:15.696" v="10447" actId="26606"/>
          <ac:spMkLst>
            <pc:docMk/>
            <pc:sldMk cId="3580506922" sldId="366"/>
            <ac:spMk id="2" creationId="{074C7514-A786-40E4-61BC-06B0CB949EF2}"/>
          </ac:spMkLst>
        </pc:spChg>
        <pc:spChg chg="add">
          <ac:chgData name="Doug Bilse" userId="e055984b-6d72-46df-9acb-71fe7136bc11" providerId="ADAL" clId="{2F6A849F-17B1-4453-A808-CFA2DEA5B8F0}" dt="2025-01-22T13:58:15.696" v="10447" actId="26606"/>
          <ac:spMkLst>
            <pc:docMk/>
            <pc:sldMk cId="3580506922" sldId="366"/>
            <ac:spMk id="10" creationId="{FFCDD23B-75C8-427B-BD08-53C8156CD7CD}"/>
          </ac:spMkLst>
        </pc:spChg>
        <pc:spChg chg="add">
          <ac:chgData name="Doug Bilse" userId="e055984b-6d72-46df-9acb-71fe7136bc11" providerId="ADAL" clId="{2F6A849F-17B1-4453-A808-CFA2DEA5B8F0}" dt="2025-01-22T13:58:15.696" v="10447" actId="26606"/>
          <ac:spMkLst>
            <pc:docMk/>
            <pc:sldMk cId="3580506922" sldId="366"/>
            <ac:spMk id="12" creationId="{AFFC87AC-C919-4FE5-BAC3-39509E001152}"/>
          </ac:spMkLst>
        </pc:spChg>
        <pc:spChg chg="add">
          <ac:chgData name="Doug Bilse" userId="e055984b-6d72-46df-9acb-71fe7136bc11" providerId="ADAL" clId="{2F6A849F-17B1-4453-A808-CFA2DEA5B8F0}" dt="2025-01-22T13:58:15.696" v="10447" actId="26606"/>
          <ac:spMkLst>
            <pc:docMk/>
            <pc:sldMk cId="3580506922" sldId="366"/>
            <ac:spMk id="14" creationId="{AB5E08C4-8CDD-4623-A5B8-E998C6DEE3B7}"/>
          </ac:spMkLst>
        </pc:spChg>
        <pc:spChg chg="add">
          <ac:chgData name="Doug Bilse" userId="e055984b-6d72-46df-9acb-71fe7136bc11" providerId="ADAL" clId="{2F6A849F-17B1-4453-A808-CFA2DEA5B8F0}" dt="2025-01-22T13:58:15.696" v="10447" actId="26606"/>
          <ac:spMkLst>
            <pc:docMk/>
            <pc:sldMk cId="3580506922" sldId="366"/>
            <ac:spMk id="16" creationId="{15F33878-D502-4FFA-8ACE-F2AECDB2A23F}"/>
          </ac:spMkLst>
        </pc:spChg>
        <pc:picChg chg="mod ord">
          <ac:chgData name="Doug Bilse" userId="e055984b-6d72-46df-9acb-71fe7136bc11" providerId="ADAL" clId="{2F6A849F-17B1-4453-A808-CFA2DEA5B8F0}" dt="2025-01-22T13:58:15.696" v="10447" actId="26606"/>
          <ac:picMkLst>
            <pc:docMk/>
            <pc:sldMk cId="3580506922" sldId="366"/>
            <ac:picMk id="4" creationId="{6B54C71D-4F4F-8C6D-C7CC-75D01980AAC4}"/>
          </ac:picMkLst>
        </pc:picChg>
        <pc:picChg chg="mod">
          <ac:chgData name="Doug Bilse" userId="e055984b-6d72-46df-9acb-71fe7136bc11" providerId="ADAL" clId="{2F6A849F-17B1-4453-A808-CFA2DEA5B8F0}" dt="2025-01-22T13:58:15.696" v="10447" actId="26606"/>
          <ac:picMkLst>
            <pc:docMk/>
            <pc:sldMk cId="3580506922" sldId="366"/>
            <ac:picMk id="5" creationId="{E8BAD11E-1130-A562-631B-3408FCFBC9FE}"/>
          </ac:picMkLst>
        </pc:picChg>
      </pc:sldChg>
      <pc:sldChg chg="del">
        <pc:chgData name="Doug Bilse" userId="e055984b-6d72-46df-9acb-71fe7136bc11" providerId="ADAL" clId="{2F6A849F-17B1-4453-A808-CFA2DEA5B8F0}" dt="2025-01-10T18:41:54.567" v="938" actId="47"/>
        <pc:sldMkLst>
          <pc:docMk/>
          <pc:sldMk cId="46467444" sldId="367"/>
        </pc:sldMkLst>
      </pc:sldChg>
      <pc:sldChg chg="addSp delSp modSp mod ord modAnim">
        <pc:chgData name="Doug Bilse" userId="e055984b-6d72-46df-9acb-71fe7136bc11" providerId="ADAL" clId="{2F6A849F-17B1-4453-A808-CFA2DEA5B8F0}" dt="2025-01-22T13:56:38.864" v="10437" actId="1076"/>
        <pc:sldMkLst>
          <pc:docMk/>
          <pc:sldMk cId="933032278" sldId="368"/>
        </pc:sldMkLst>
        <pc:spChg chg="mod ord">
          <ac:chgData name="Doug Bilse" userId="e055984b-6d72-46df-9acb-71fe7136bc11" providerId="ADAL" clId="{2F6A849F-17B1-4453-A808-CFA2DEA5B8F0}" dt="2025-01-22T13:56:38.864" v="10437" actId="1076"/>
          <ac:spMkLst>
            <pc:docMk/>
            <pc:sldMk cId="933032278" sldId="368"/>
            <ac:spMk id="3" creationId="{FC40ADD0-8D17-DBA0-762F-140D3CA86E3E}"/>
          </ac:spMkLst>
        </pc:spChg>
        <pc:spChg chg="add del">
          <ac:chgData name="Doug Bilse" userId="e055984b-6d72-46df-9acb-71fe7136bc11" providerId="ADAL" clId="{2F6A849F-17B1-4453-A808-CFA2DEA5B8F0}" dt="2025-01-22T13:56:21.648" v="10395" actId="26606"/>
          <ac:spMkLst>
            <pc:docMk/>
            <pc:sldMk cId="933032278" sldId="368"/>
            <ac:spMk id="22" creationId="{9F7D5CDA-D291-4307-BF55-1381FED29634}"/>
          </ac:spMkLst>
        </pc:spChg>
        <pc:spChg chg="add del">
          <ac:chgData name="Doug Bilse" userId="e055984b-6d72-46df-9acb-71fe7136bc11" providerId="ADAL" clId="{2F6A849F-17B1-4453-A808-CFA2DEA5B8F0}" dt="2025-01-22T13:56:21.648" v="10395" actId="26606"/>
          <ac:spMkLst>
            <pc:docMk/>
            <pc:sldMk cId="933032278" sldId="368"/>
            <ac:spMk id="24" creationId="{59B296B9-C5A5-4E4F-9B60-C907B5F1466C}"/>
          </ac:spMkLst>
        </pc:spChg>
        <pc:spChg chg="add del">
          <ac:chgData name="Doug Bilse" userId="e055984b-6d72-46df-9acb-71fe7136bc11" providerId="ADAL" clId="{2F6A849F-17B1-4453-A808-CFA2DEA5B8F0}" dt="2025-01-22T13:56:21.648" v="10395" actId="26606"/>
          <ac:spMkLst>
            <pc:docMk/>
            <pc:sldMk cId="933032278" sldId="368"/>
            <ac:spMk id="26" creationId="{D0300FD3-5AF1-6305-15FA-9078072672E2}"/>
          </ac:spMkLst>
        </pc:spChg>
        <pc:graphicFrameChg chg="add del mod">
          <ac:chgData name="Doug Bilse" userId="e055984b-6d72-46df-9acb-71fe7136bc11" providerId="ADAL" clId="{2F6A849F-17B1-4453-A808-CFA2DEA5B8F0}" dt="2025-01-22T13:56:21.648" v="10395" actId="26606"/>
          <ac:graphicFrameMkLst>
            <pc:docMk/>
            <pc:sldMk cId="933032278" sldId="368"/>
            <ac:graphicFrameMk id="16" creationId="{037CD7D8-FEFB-BD98-288C-AD47051D4567}"/>
          </ac:graphicFrameMkLst>
        </pc:graphicFrameChg>
        <pc:graphicFrameChg chg="add del">
          <ac:chgData name="Doug Bilse" userId="e055984b-6d72-46df-9acb-71fe7136bc11" providerId="ADAL" clId="{2F6A849F-17B1-4453-A808-CFA2DEA5B8F0}" dt="2025-01-22T13:56:21.648" v="10395" actId="26606"/>
          <ac:graphicFrameMkLst>
            <pc:docMk/>
            <pc:sldMk cId="933032278" sldId="368"/>
            <ac:graphicFrameMk id="18" creationId="{2FA410DB-5FCE-A81F-254C-0636FD7644DC}"/>
          </ac:graphicFrameMkLst>
        </pc:graphicFrameChg>
        <pc:picChg chg="add mod modCrop">
          <ac:chgData name="Doug Bilse" userId="e055984b-6d72-46df-9acb-71fe7136bc11" providerId="ADAL" clId="{2F6A849F-17B1-4453-A808-CFA2DEA5B8F0}" dt="2025-01-22T13:56:35.705" v="10436" actId="1036"/>
          <ac:picMkLst>
            <pc:docMk/>
            <pc:sldMk cId="933032278" sldId="368"/>
            <ac:picMk id="2" creationId="{3F680504-3F6C-532B-5D6A-47F3FC00EE97}"/>
          </ac:picMkLst>
        </pc:picChg>
        <pc:picChg chg="add del mod">
          <ac:chgData name="Doug Bilse" userId="e055984b-6d72-46df-9acb-71fe7136bc11" providerId="ADAL" clId="{2F6A849F-17B1-4453-A808-CFA2DEA5B8F0}" dt="2025-01-22T13:55:29.465" v="10379" actId="478"/>
          <ac:picMkLst>
            <pc:docMk/>
            <pc:sldMk cId="933032278" sldId="368"/>
            <ac:picMk id="5" creationId="{9738F2AE-1216-49B3-C912-E259D8FCD465}"/>
          </ac:picMkLst>
        </pc:picChg>
        <pc:picChg chg="add del mod ord">
          <ac:chgData name="Doug Bilse" userId="e055984b-6d72-46df-9acb-71fe7136bc11" providerId="ADAL" clId="{2F6A849F-17B1-4453-A808-CFA2DEA5B8F0}" dt="2025-01-22T13:55:27.133" v="10377" actId="478"/>
          <ac:picMkLst>
            <pc:docMk/>
            <pc:sldMk cId="933032278" sldId="368"/>
            <ac:picMk id="7" creationId="{99C5F398-4782-05D6-7850-3784DCFAE516}"/>
          </ac:picMkLst>
        </pc:picChg>
        <pc:picChg chg="del mod">
          <ac:chgData name="Doug Bilse" userId="e055984b-6d72-46df-9acb-71fe7136bc11" providerId="ADAL" clId="{2F6A849F-17B1-4453-A808-CFA2DEA5B8F0}" dt="2025-01-22T13:55:25.122" v="10376" actId="478"/>
          <ac:picMkLst>
            <pc:docMk/>
            <pc:sldMk cId="933032278" sldId="368"/>
            <ac:picMk id="8" creationId="{141CEE9B-413F-0E17-095A-08FB5CC8850F}"/>
          </ac:picMkLst>
        </pc:picChg>
      </pc:sldChg>
      <pc:sldChg chg="modSp mod ord">
        <pc:chgData name="Doug Bilse" userId="e055984b-6d72-46df-9acb-71fe7136bc11" providerId="ADAL" clId="{2F6A849F-17B1-4453-A808-CFA2DEA5B8F0}" dt="2025-01-21T23:10:17.150" v="9106" actId="207"/>
        <pc:sldMkLst>
          <pc:docMk/>
          <pc:sldMk cId="622558538" sldId="369"/>
        </pc:sldMkLst>
        <pc:spChg chg="mod">
          <ac:chgData name="Doug Bilse" userId="e055984b-6d72-46df-9acb-71fe7136bc11" providerId="ADAL" clId="{2F6A849F-17B1-4453-A808-CFA2DEA5B8F0}" dt="2025-01-13T22:44:32.216" v="5381" actId="1076"/>
          <ac:spMkLst>
            <pc:docMk/>
            <pc:sldMk cId="622558538" sldId="369"/>
            <ac:spMk id="3" creationId="{FC40ADD0-8D17-DBA0-762F-140D3CA86E3E}"/>
          </ac:spMkLst>
        </pc:spChg>
        <pc:graphicFrameChg chg="mod">
          <ac:chgData name="Doug Bilse" userId="e055984b-6d72-46df-9acb-71fe7136bc11" providerId="ADAL" clId="{2F6A849F-17B1-4453-A808-CFA2DEA5B8F0}" dt="2025-01-21T23:10:17.150" v="9106" actId="207"/>
          <ac:graphicFrameMkLst>
            <pc:docMk/>
            <pc:sldMk cId="622558538" sldId="369"/>
            <ac:graphicFrameMk id="15" creationId="{B3F8719C-D989-9A1D-5130-7493E9DA19C6}"/>
          </ac:graphicFrameMkLst>
        </pc:graphicFrameChg>
      </pc:sldChg>
      <pc:sldChg chg="addSp delSp modSp mod ord addAnim delAnim">
        <pc:chgData name="Doug Bilse" userId="e055984b-6d72-46df-9acb-71fe7136bc11" providerId="ADAL" clId="{2F6A849F-17B1-4453-A808-CFA2DEA5B8F0}" dt="2025-01-13T23:08:52.018" v="6072" actId="20577"/>
        <pc:sldMkLst>
          <pc:docMk/>
          <pc:sldMk cId="1973956350" sldId="370"/>
        </pc:sldMkLst>
        <pc:spChg chg="add mod">
          <ac:chgData name="Doug Bilse" userId="e055984b-6d72-46df-9acb-71fe7136bc11" providerId="ADAL" clId="{2F6A849F-17B1-4453-A808-CFA2DEA5B8F0}" dt="2025-01-13T23:08:52.018" v="6072" actId="20577"/>
          <ac:spMkLst>
            <pc:docMk/>
            <pc:sldMk cId="1973956350" sldId="370"/>
            <ac:spMk id="3" creationId="{746C5751-CF9B-7701-5DF8-FBB66796CB70}"/>
          </ac:spMkLst>
        </pc:spChg>
        <pc:spChg chg="add">
          <ac:chgData name="Doug Bilse" userId="e055984b-6d72-46df-9acb-71fe7136bc11" providerId="ADAL" clId="{2F6A849F-17B1-4453-A808-CFA2DEA5B8F0}" dt="2025-01-11T01:41:38.560" v="2886" actId="26606"/>
          <ac:spMkLst>
            <pc:docMk/>
            <pc:sldMk cId="1973956350" sldId="370"/>
            <ac:spMk id="14" creationId="{0E91F5CA-B392-444C-88E3-BF5BAAEBDEB0}"/>
          </ac:spMkLst>
        </pc:spChg>
        <pc:spChg chg="add">
          <ac:chgData name="Doug Bilse" userId="e055984b-6d72-46df-9acb-71fe7136bc11" providerId="ADAL" clId="{2F6A849F-17B1-4453-A808-CFA2DEA5B8F0}" dt="2025-01-11T01:41:38.560" v="2886" actId="26606"/>
          <ac:spMkLst>
            <pc:docMk/>
            <pc:sldMk cId="1973956350" sldId="370"/>
            <ac:spMk id="15" creationId="{0459807F-B6FA-44D3-9A53-C55B6B56884A}"/>
          </ac:spMkLst>
        </pc:spChg>
        <pc:picChg chg="add del mod ord">
          <ac:chgData name="Doug Bilse" userId="e055984b-6d72-46df-9acb-71fe7136bc11" providerId="ADAL" clId="{2F6A849F-17B1-4453-A808-CFA2DEA5B8F0}" dt="2025-01-11T01:42:45.755" v="2913" actId="478"/>
          <ac:picMkLst>
            <pc:docMk/>
            <pc:sldMk cId="1973956350" sldId="370"/>
            <ac:picMk id="5" creationId="{4FCFB4B5-4355-7706-37D9-A90C98D3F5B5}"/>
          </ac:picMkLst>
        </pc:picChg>
      </pc:sldChg>
      <pc:sldChg chg="addSp delSp modSp del mod ord modNotesTx">
        <pc:chgData name="Doug Bilse" userId="e055984b-6d72-46df-9acb-71fe7136bc11" providerId="ADAL" clId="{2F6A849F-17B1-4453-A808-CFA2DEA5B8F0}" dt="2025-01-13T23:27:47.472" v="6252" actId="2696"/>
        <pc:sldMkLst>
          <pc:docMk/>
          <pc:sldMk cId="745832260" sldId="371"/>
        </pc:sldMkLst>
      </pc:sldChg>
      <pc:sldChg chg="modSp del mod ord">
        <pc:chgData name="Doug Bilse" userId="e055984b-6d72-46df-9acb-71fe7136bc11" providerId="ADAL" clId="{2F6A849F-17B1-4453-A808-CFA2DEA5B8F0}" dt="2025-01-22T13:54:44.419" v="10374" actId="2696"/>
        <pc:sldMkLst>
          <pc:docMk/>
          <pc:sldMk cId="3824078870" sldId="373"/>
        </pc:sldMkLst>
      </pc:sldChg>
      <pc:sldChg chg="del ord">
        <pc:chgData name="Doug Bilse" userId="e055984b-6d72-46df-9acb-71fe7136bc11" providerId="ADAL" clId="{2F6A849F-17B1-4453-A808-CFA2DEA5B8F0}" dt="2025-01-22T13:57:03.540" v="10438" actId="2696"/>
        <pc:sldMkLst>
          <pc:docMk/>
          <pc:sldMk cId="1893323555" sldId="374"/>
        </pc:sldMkLst>
      </pc:sldChg>
      <pc:sldChg chg="del">
        <pc:chgData name="Doug Bilse" userId="e055984b-6d72-46df-9acb-71fe7136bc11" providerId="ADAL" clId="{2F6A849F-17B1-4453-A808-CFA2DEA5B8F0}" dt="2025-01-08T20:18:59.112" v="5" actId="47"/>
        <pc:sldMkLst>
          <pc:docMk/>
          <pc:sldMk cId="3789833651" sldId="376"/>
        </pc:sldMkLst>
      </pc:sldChg>
      <pc:sldChg chg="del">
        <pc:chgData name="Doug Bilse" userId="e055984b-6d72-46df-9acb-71fe7136bc11" providerId="ADAL" clId="{2F6A849F-17B1-4453-A808-CFA2DEA5B8F0}" dt="2025-01-10T18:42:17.030" v="939" actId="47"/>
        <pc:sldMkLst>
          <pc:docMk/>
          <pc:sldMk cId="2282129637" sldId="378"/>
        </pc:sldMkLst>
      </pc:sldChg>
      <pc:sldChg chg="modSp del ord">
        <pc:chgData name="Doug Bilse" userId="e055984b-6d72-46df-9acb-71fe7136bc11" providerId="ADAL" clId="{2F6A849F-17B1-4453-A808-CFA2DEA5B8F0}" dt="2025-01-13T23:02:41.132" v="5918" actId="2696"/>
        <pc:sldMkLst>
          <pc:docMk/>
          <pc:sldMk cId="2858340179" sldId="381"/>
        </pc:sldMkLst>
      </pc:sldChg>
      <pc:sldChg chg="del">
        <pc:chgData name="Doug Bilse" userId="e055984b-6d72-46df-9acb-71fe7136bc11" providerId="ADAL" clId="{2F6A849F-17B1-4453-A808-CFA2DEA5B8F0}" dt="2025-01-08T20:18:45.504" v="3" actId="47"/>
        <pc:sldMkLst>
          <pc:docMk/>
          <pc:sldMk cId="1309007487" sldId="388"/>
        </pc:sldMkLst>
      </pc:sldChg>
      <pc:sldChg chg="addSp modSp mod ord modAnim">
        <pc:chgData name="Doug Bilse" userId="e055984b-6d72-46df-9acb-71fe7136bc11" providerId="ADAL" clId="{2F6A849F-17B1-4453-A808-CFA2DEA5B8F0}" dt="2025-01-13T23:05:41.637" v="5948"/>
        <pc:sldMkLst>
          <pc:docMk/>
          <pc:sldMk cId="721882856" sldId="391"/>
        </pc:sldMkLst>
        <pc:spChg chg="add mod">
          <ac:chgData name="Doug Bilse" userId="e055984b-6d72-46df-9acb-71fe7136bc11" providerId="ADAL" clId="{2F6A849F-17B1-4453-A808-CFA2DEA5B8F0}" dt="2025-01-13T23:04:54.978" v="5934" actId="1076"/>
          <ac:spMkLst>
            <pc:docMk/>
            <pc:sldMk cId="721882856" sldId="391"/>
            <ac:spMk id="2" creationId="{2FD303BC-F53D-3053-CC04-B32A48E2F025}"/>
          </ac:spMkLst>
        </pc:spChg>
        <pc:spChg chg="add mod">
          <ac:chgData name="Doug Bilse" userId="e055984b-6d72-46df-9acb-71fe7136bc11" providerId="ADAL" clId="{2F6A849F-17B1-4453-A808-CFA2DEA5B8F0}" dt="2025-01-13T23:04:54.978" v="5934" actId="1076"/>
          <ac:spMkLst>
            <pc:docMk/>
            <pc:sldMk cId="721882856" sldId="391"/>
            <ac:spMk id="4" creationId="{320D55F4-7A91-F093-6DAF-73443A1AA0AE}"/>
          </ac:spMkLst>
        </pc:spChg>
        <pc:spChg chg="add mod">
          <ac:chgData name="Doug Bilse" userId="e055984b-6d72-46df-9acb-71fe7136bc11" providerId="ADAL" clId="{2F6A849F-17B1-4453-A808-CFA2DEA5B8F0}" dt="2025-01-13T23:05:16.083" v="5942" actId="20577"/>
          <ac:spMkLst>
            <pc:docMk/>
            <pc:sldMk cId="721882856" sldId="391"/>
            <ac:spMk id="6" creationId="{088FBE43-DCBD-8404-3141-1866955B6AD1}"/>
          </ac:spMkLst>
        </pc:spChg>
        <pc:picChg chg="add mod">
          <ac:chgData name="Doug Bilse" userId="e055984b-6d72-46df-9acb-71fe7136bc11" providerId="ADAL" clId="{2F6A849F-17B1-4453-A808-CFA2DEA5B8F0}" dt="2025-01-13T23:05:33.265" v="5946"/>
          <ac:picMkLst>
            <pc:docMk/>
            <pc:sldMk cId="721882856" sldId="391"/>
            <ac:picMk id="9" creationId="{6186CE38-E9B7-7BEA-388F-1D3CD317157A}"/>
          </ac:picMkLst>
        </pc:picChg>
      </pc:sldChg>
      <pc:sldChg chg="delSp del mod ord">
        <pc:chgData name="Doug Bilse" userId="e055984b-6d72-46df-9acb-71fe7136bc11" providerId="ADAL" clId="{2F6A849F-17B1-4453-A808-CFA2DEA5B8F0}" dt="2025-01-13T23:05:45.416" v="5949" actId="2696"/>
        <pc:sldMkLst>
          <pc:docMk/>
          <pc:sldMk cId="4119210440" sldId="392"/>
        </pc:sldMkLst>
      </pc:sldChg>
      <pc:sldChg chg="addSp modSp mod ord modAnim">
        <pc:chgData name="Doug Bilse" userId="e055984b-6d72-46df-9acb-71fe7136bc11" providerId="ADAL" clId="{2F6A849F-17B1-4453-A808-CFA2DEA5B8F0}" dt="2025-01-13T23:04:32.103" v="5931"/>
        <pc:sldMkLst>
          <pc:docMk/>
          <pc:sldMk cId="2621251383" sldId="393"/>
        </pc:sldMkLst>
        <pc:spChg chg="add mod">
          <ac:chgData name="Doug Bilse" userId="e055984b-6d72-46df-9acb-71fe7136bc11" providerId="ADAL" clId="{2F6A849F-17B1-4453-A808-CFA2DEA5B8F0}" dt="2025-01-13T23:03:32.407" v="5920" actId="1076"/>
          <ac:spMkLst>
            <pc:docMk/>
            <pc:sldMk cId="2621251383" sldId="393"/>
            <ac:spMk id="2" creationId="{11CA3EE6-7BA7-FEE7-318C-C8A9F2FEE08C}"/>
          </ac:spMkLst>
        </pc:spChg>
        <pc:spChg chg="add mod">
          <ac:chgData name="Doug Bilse" userId="e055984b-6d72-46df-9acb-71fe7136bc11" providerId="ADAL" clId="{2F6A849F-17B1-4453-A808-CFA2DEA5B8F0}" dt="2025-01-13T23:03:32.407" v="5920" actId="1076"/>
          <ac:spMkLst>
            <pc:docMk/>
            <pc:sldMk cId="2621251383" sldId="393"/>
            <ac:spMk id="4" creationId="{3E878FD3-3DA8-7D3A-2B79-369894CB02BB}"/>
          </ac:spMkLst>
        </pc:spChg>
        <pc:spChg chg="add mod">
          <ac:chgData name="Doug Bilse" userId="e055984b-6d72-46df-9acb-71fe7136bc11" providerId="ADAL" clId="{2F6A849F-17B1-4453-A808-CFA2DEA5B8F0}" dt="2025-01-13T23:04:02.651" v="5928" actId="1076"/>
          <ac:spMkLst>
            <pc:docMk/>
            <pc:sldMk cId="2621251383" sldId="393"/>
            <ac:spMk id="6" creationId="{D6247DEB-EB9E-E32E-93CC-8D7849AB5F54}"/>
          </ac:spMkLst>
        </pc:spChg>
        <pc:picChg chg="add mod">
          <ac:chgData name="Doug Bilse" userId="e055984b-6d72-46df-9acb-71fe7136bc11" providerId="ADAL" clId="{2F6A849F-17B1-4453-A808-CFA2DEA5B8F0}" dt="2025-01-13T23:04:32.103" v="5931"/>
          <ac:picMkLst>
            <pc:docMk/>
            <pc:sldMk cId="2621251383" sldId="393"/>
            <ac:picMk id="10" creationId="{13F4E973-2353-5AF5-EEB3-8B74F80E9C0E}"/>
          </ac:picMkLst>
        </pc:picChg>
      </pc:sldChg>
      <pc:sldChg chg="del ord">
        <pc:chgData name="Doug Bilse" userId="e055984b-6d72-46df-9acb-71fe7136bc11" providerId="ADAL" clId="{2F6A849F-17B1-4453-A808-CFA2DEA5B8F0}" dt="2025-01-13T23:04:37.032" v="5932" actId="2696"/>
        <pc:sldMkLst>
          <pc:docMk/>
          <pc:sldMk cId="3875101279" sldId="395"/>
        </pc:sldMkLst>
      </pc:sldChg>
      <pc:sldChg chg="del">
        <pc:chgData name="Doug Bilse" userId="e055984b-6d72-46df-9acb-71fe7136bc11" providerId="ADAL" clId="{2F6A849F-17B1-4453-A808-CFA2DEA5B8F0}" dt="2025-01-10T18:32:49.368" v="909" actId="47"/>
        <pc:sldMkLst>
          <pc:docMk/>
          <pc:sldMk cId="1474151121" sldId="396"/>
        </pc:sldMkLst>
      </pc:sldChg>
      <pc:sldChg chg="ord">
        <pc:chgData name="Doug Bilse" userId="e055984b-6d72-46df-9acb-71fe7136bc11" providerId="ADAL" clId="{2F6A849F-17B1-4453-A808-CFA2DEA5B8F0}" dt="2025-01-10T18:53:43.960" v="1053"/>
        <pc:sldMkLst>
          <pc:docMk/>
          <pc:sldMk cId="3786986431" sldId="399"/>
        </pc:sldMkLst>
      </pc:sldChg>
      <pc:sldChg chg="del">
        <pc:chgData name="Doug Bilse" userId="e055984b-6d72-46df-9acb-71fe7136bc11" providerId="ADAL" clId="{2F6A849F-17B1-4453-A808-CFA2DEA5B8F0}" dt="2025-01-10T18:32:34.592" v="908" actId="47"/>
        <pc:sldMkLst>
          <pc:docMk/>
          <pc:sldMk cId="1420449971" sldId="400"/>
        </pc:sldMkLst>
      </pc:sldChg>
      <pc:sldChg chg="addSp delSp modSp mod setBg addAnim modAnim">
        <pc:chgData name="Doug Bilse" userId="e055984b-6d72-46df-9acb-71fe7136bc11" providerId="ADAL" clId="{2F6A849F-17B1-4453-A808-CFA2DEA5B8F0}" dt="2025-01-22T00:22:14.694" v="9552"/>
        <pc:sldMkLst>
          <pc:docMk/>
          <pc:sldMk cId="4033851726" sldId="403"/>
        </pc:sldMkLst>
        <pc:spChg chg="mod ord">
          <ac:chgData name="Doug Bilse" userId="e055984b-6d72-46df-9acb-71fe7136bc11" providerId="ADAL" clId="{2F6A849F-17B1-4453-A808-CFA2DEA5B8F0}" dt="2025-01-22T00:21:47.117" v="9550" actId="26606"/>
          <ac:spMkLst>
            <pc:docMk/>
            <pc:sldMk cId="4033851726" sldId="403"/>
            <ac:spMk id="3" creationId="{DA9BF753-EDFF-A607-95FA-2F5CD1A3A1F7}"/>
          </ac:spMkLst>
        </pc:spChg>
        <pc:spChg chg="add del">
          <ac:chgData name="Doug Bilse" userId="e055984b-6d72-46df-9acb-71fe7136bc11" providerId="ADAL" clId="{2F6A849F-17B1-4453-A808-CFA2DEA5B8F0}" dt="2025-01-22T00:21:47.117" v="9550" actId="26606"/>
          <ac:spMkLst>
            <pc:docMk/>
            <pc:sldMk cId="4033851726" sldId="403"/>
            <ac:spMk id="11" creationId="{9B7AD9F6-8CE7-4299-8FC6-328F4DCD3FF9}"/>
          </ac:spMkLst>
        </pc:spChg>
        <pc:spChg chg="add del">
          <ac:chgData name="Doug Bilse" userId="e055984b-6d72-46df-9acb-71fe7136bc11" providerId="ADAL" clId="{2F6A849F-17B1-4453-A808-CFA2DEA5B8F0}" dt="2025-01-22T00:21:47.117" v="9550" actId="26606"/>
          <ac:spMkLst>
            <pc:docMk/>
            <pc:sldMk cId="4033851726" sldId="403"/>
            <ac:spMk id="13" creationId="{F49775AF-8896-43EE-92C6-83497D6DC56F}"/>
          </ac:spMkLst>
        </pc:spChg>
        <pc:spChg chg="add">
          <ac:chgData name="Doug Bilse" userId="e055984b-6d72-46df-9acb-71fe7136bc11" providerId="ADAL" clId="{2F6A849F-17B1-4453-A808-CFA2DEA5B8F0}" dt="2025-01-22T00:21:47.117" v="9550" actId="26606"/>
          <ac:spMkLst>
            <pc:docMk/>
            <pc:sldMk cId="4033851726" sldId="403"/>
            <ac:spMk id="18" creationId="{5A59F003-E00A-43F9-91DC-CC54E3B87466}"/>
          </ac:spMkLst>
        </pc:spChg>
        <pc:spChg chg="add">
          <ac:chgData name="Doug Bilse" userId="e055984b-6d72-46df-9acb-71fe7136bc11" providerId="ADAL" clId="{2F6A849F-17B1-4453-A808-CFA2DEA5B8F0}" dt="2025-01-22T00:21:47.117" v="9550" actId="26606"/>
          <ac:spMkLst>
            <pc:docMk/>
            <pc:sldMk cId="4033851726" sldId="403"/>
            <ac:spMk id="20" creationId="{D74A4382-E3AD-430A-9A1F-DFA3E0E77A7D}"/>
          </ac:spMkLst>
        </pc:spChg>
        <pc:spChg chg="add">
          <ac:chgData name="Doug Bilse" userId="e055984b-6d72-46df-9acb-71fe7136bc11" providerId="ADAL" clId="{2F6A849F-17B1-4453-A808-CFA2DEA5B8F0}" dt="2025-01-22T00:21:47.117" v="9550" actId="26606"/>
          <ac:spMkLst>
            <pc:docMk/>
            <pc:sldMk cId="4033851726" sldId="403"/>
            <ac:spMk id="22" creationId="{79F40191-0F44-4FD1-82CC-ACB507C14BE6}"/>
          </ac:spMkLst>
        </pc:spChg>
        <pc:picChg chg="mod ord">
          <ac:chgData name="Doug Bilse" userId="e055984b-6d72-46df-9acb-71fe7136bc11" providerId="ADAL" clId="{2F6A849F-17B1-4453-A808-CFA2DEA5B8F0}" dt="2025-01-22T00:21:47.117" v="9550" actId="26606"/>
          <ac:picMkLst>
            <pc:docMk/>
            <pc:sldMk cId="4033851726" sldId="403"/>
            <ac:picMk id="6" creationId="{8CFE7961-A8F9-0335-31C7-F3CE3008A239}"/>
          </ac:picMkLst>
        </pc:picChg>
      </pc:sldChg>
      <pc:sldChg chg="del">
        <pc:chgData name="Doug Bilse" userId="e055984b-6d72-46df-9acb-71fe7136bc11" providerId="ADAL" clId="{2F6A849F-17B1-4453-A808-CFA2DEA5B8F0}" dt="2025-01-10T18:33:56.638" v="913" actId="47"/>
        <pc:sldMkLst>
          <pc:docMk/>
          <pc:sldMk cId="2008690341" sldId="404"/>
        </pc:sldMkLst>
      </pc:sldChg>
      <pc:sldChg chg="del">
        <pc:chgData name="Doug Bilse" userId="e055984b-6d72-46df-9acb-71fe7136bc11" providerId="ADAL" clId="{2F6A849F-17B1-4453-A808-CFA2DEA5B8F0}" dt="2025-01-10T18:33:26.415" v="910" actId="47"/>
        <pc:sldMkLst>
          <pc:docMk/>
          <pc:sldMk cId="3948561087" sldId="405"/>
        </pc:sldMkLst>
      </pc:sldChg>
      <pc:sldChg chg="del">
        <pc:chgData name="Doug Bilse" userId="e055984b-6d72-46df-9acb-71fe7136bc11" providerId="ADAL" clId="{2F6A849F-17B1-4453-A808-CFA2DEA5B8F0}" dt="2025-01-10T18:33:27.865" v="911" actId="47"/>
        <pc:sldMkLst>
          <pc:docMk/>
          <pc:sldMk cId="795085110" sldId="406"/>
        </pc:sldMkLst>
      </pc:sldChg>
      <pc:sldChg chg="del">
        <pc:chgData name="Doug Bilse" userId="e055984b-6d72-46df-9acb-71fe7136bc11" providerId="ADAL" clId="{2F6A849F-17B1-4453-A808-CFA2DEA5B8F0}" dt="2025-01-10T18:33:29.596" v="912" actId="47"/>
        <pc:sldMkLst>
          <pc:docMk/>
          <pc:sldMk cId="3731433297" sldId="407"/>
        </pc:sldMkLst>
      </pc:sldChg>
      <pc:sldChg chg="addSp delSp modSp mod modAnim">
        <pc:chgData name="Doug Bilse" userId="e055984b-6d72-46df-9acb-71fe7136bc11" providerId="ADAL" clId="{2F6A849F-17B1-4453-A808-CFA2DEA5B8F0}" dt="2025-01-14T22:31:30.594" v="7767"/>
        <pc:sldMkLst>
          <pc:docMk/>
          <pc:sldMk cId="1810479993" sldId="408"/>
        </pc:sldMkLst>
        <pc:spChg chg="add mod">
          <ac:chgData name="Doug Bilse" userId="e055984b-6d72-46df-9acb-71fe7136bc11" providerId="ADAL" clId="{2F6A849F-17B1-4453-A808-CFA2DEA5B8F0}" dt="2025-01-14T22:25:54.999" v="7746" actId="208"/>
          <ac:spMkLst>
            <pc:docMk/>
            <pc:sldMk cId="1810479993" sldId="408"/>
            <ac:spMk id="4" creationId="{C58B81D7-8AD6-2A1E-79C7-DFE5760F9CED}"/>
          </ac:spMkLst>
        </pc:spChg>
        <pc:spChg chg="add mod">
          <ac:chgData name="Doug Bilse" userId="e055984b-6d72-46df-9acb-71fe7136bc11" providerId="ADAL" clId="{2F6A849F-17B1-4453-A808-CFA2DEA5B8F0}" dt="2025-01-14T22:25:21.801" v="7742" actId="208"/>
          <ac:spMkLst>
            <pc:docMk/>
            <pc:sldMk cId="1810479993" sldId="408"/>
            <ac:spMk id="5" creationId="{879128F0-002B-A200-3919-97B44899FCBF}"/>
          </ac:spMkLst>
        </pc:spChg>
        <pc:spChg chg="add mod">
          <ac:chgData name="Doug Bilse" userId="e055984b-6d72-46df-9acb-71fe7136bc11" providerId="ADAL" clId="{2F6A849F-17B1-4453-A808-CFA2DEA5B8F0}" dt="2025-01-14T22:31:00.834" v="7762" actId="208"/>
          <ac:spMkLst>
            <pc:docMk/>
            <pc:sldMk cId="1810479993" sldId="408"/>
            <ac:spMk id="6" creationId="{0E89110F-30A9-52AC-CFC3-0092AB2991DF}"/>
          </ac:spMkLst>
        </pc:spChg>
        <pc:spChg chg="add mod">
          <ac:chgData name="Doug Bilse" userId="e055984b-6d72-46df-9acb-71fe7136bc11" providerId="ADAL" clId="{2F6A849F-17B1-4453-A808-CFA2DEA5B8F0}" dt="2025-01-14T22:25:26.859" v="7743" actId="207"/>
          <ac:spMkLst>
            <pc:docMk/>
            <pc:sldMk cId="1810479993" sldId="408"/>
            <ac:spMk id="7" creationId="{64D198D5-7955-2541-B100-725C7145A8D3}"/>
          </ac:spMkLst>
        </pc:spChg>
        <pc:spChg chg="add mod">
          <ac:chgData name="Doug Bilse" userId="e055984b-6d72-46df-9acb-71fe7136bc11" providerId="ADAL" clId="{2F6A849F-17B1-4453-A808-CFA2DEA5B8F0}" dt="2025-01-14T22:31:09.271" v="7763" actId="207"/>
          <ac:spMkLst>
            <pc:docMk/>
            <pc:sldMk cId="1810479993" sldId="408"/>
            <ac:spMk id="8" creationId="{463687FA-AAD8-93F5-DDC6-B438D66787B9}"/>
          </ac:spMkLst>
        </pc:spChg>
        <pc:spChg chg="add mod">
          <ac:chgData name="Doug Bilse" userId="e055984b-6d72-46df-9acb-71fe7136bc11" providerId="ADAL" clId="{2F6A849F-17B1-4453-A808-CFA2DEA5B8F0}" dt="2025-01-14T22:31:00.834" v="7762" actId="208"/>
          <ac:spMkLst>
            <pc:docMk/>
            <pc:sldMk cId="1810479993" sldId="408"/>
            <ac:spMk id="9" creationId="{3B37C7CB-FF70-2980-C8D4-3B6B7521E0B8}"/>
          </ac:spMkLst>
        </pc:spChg>
        <pc:spChg chg="add mod">
          <ac:chgData name="Doug Bilse" userId="e055984b-6d72-46df-9acb-71fe7136bc11" providerId="ADAL" clId="{2F6A849F-17B1-4453-A808-CFA2DEA5B8F0}" dt="2025-01-14T22:30:45.067" v="7761" actId="14100"/>
          <ac:spMkLst>
            <pc:docMk/>
            <pc:sldMk cId="1810479993" sldId="408"/>
            <ac:spMk id="10" creationId="{116F30DA-9502-7B6F-B8D4-79E4183A287D}"/>
          </ac:spMkLst>
        </pc:spChg>
        <pc:picChg chg="add mod">
          <ac:chgData name="Doug Bilse" userId="e055984b-6d72-46df-9acb-71fe7136bc11" providerId="ADAL" clId="{2F6A849F-17B1-4453-A808-CFA2DEA5B8F0}" dt="2025-01-14T22:11:00.558" v="7708" actId="1076"/>
          <ac:picMkLst>
            <pc:docMk/>
            <pc:sldMk cId="1810479993" sldId="408"/>
            <ac:picMk id="3" creationId="{A122BF68-D4DA-4979-1898-992E92BF7F9B}"/>
          </ac:picMkLst>
        </pc:picChg>
      </pc:sldChg>
      <pc:sldChg chg="modSp del mod modAnim">
        <pc:chgData name="Doug Bilse" userId="e055984b-6d72-46df-9acb-71fe7136bc11" providerId="ADAL" clId="{2F6A849F-17B1-4453-A808-CFA2DEA5B8F0}" dt="2025-01-13T22:39:34.937" v="5293" actId="2696"/>
        <pc:sldMkLst>
          <pc:docMk/>
          <pc:sldMk cId="1590405245" sldId="409"/>
        </pc:sldMkLst>
      </pc:sldChg>
      <pc:sldChg chg="del">
        <pc:chgData name="Doug Bilse" userId="e055984b-6d72-46df-9acb-71fe7136bc11" providerId="ADAL" clId="{2F6A849F-17B1-4453-A808-CFA2DEA5B8F0}" dt="2025-01-10T18:43:49.417" v="942" actId="47"/>
        <pc:sldMkLst>
          <pc:docMk/>
          <pc:sldMk cId="3475722373" sldId="410"/>
        </pc:sldMkLst>
      </pc:sldChg>
      <pc:sldChg chg="ord">
        <pc:chgData name="Doug Bilse" userId="e055984b-6d72-46df-9acb-71fe7136bc11" providerId="ADAL" clId="{2F6A849F-17B1-4453-A808-CFA2DEA5B8F0}" dt="2025-01-10T18:53:43.960" v="1053"/>
        <pc:sldMkLst>
          <pc:docMk/>
          <pc:sldMk cId="1457518655" sldId="411"/>
        </pc:sldMkLst>
      </pc:sldChg>
      <pc:sldChg chg="modSp del mod">
        <pc:chgData name="Doug Bilse" userId="e055984b-6d72-46df-9acb-71fe7136bc11" providerId="ADAL" clId="{2F6A849F-17B1-4453-A808-CFA2DEA5B8F0}" dt="2025-01-14T22:20:21.120" v="7709" actId="47"/>
        <pc:sldMkLst>
          <pc:docMk/>
          <pc:sldMk cId="1193478744" sldId="412"/>
        </pc:sldMkLst>
      </pc:sldChg>
      <pc:sldChg chg="modSp del mod">
        <pc:chgData name="Doug Bilse" userId="e055984b-6d72-46df-9acb-71fe7136bc11" providerId="ADAL" clId="{2F6A849F-17B1-4453-A808-CFA2DEA5B8F0}" dt="2025-01-11T00:58:50.172" v="2274" actId="47"/>
        <pc:sldMkLst>
          <pc:docMk/>
          <pc:sldMk cId="3798973517" sldId="413"/>
        </pc:sldMkLst>
      </pc:sldChg>
      <pc:sldChg chg="addSp delSp modSp mod setBg">
        <pc:chgData name="Doug Bilse" userId="e055984b-6d72-46df-9acb-71fe7136bc11" providerId="ADAL" clId="{2F6A849F-17B1-4453-A808-CFA2DEA5B8F0}" dt="2025-01-22T00:55:12.405" v="9839" actId="14100"/>
        <pc:sldMkLst>
          <pc:docMk/>
          <pc:sldMk cId="75645615" sldId="414"/>
        </pc:sldMkLst>
        <pc:spChg chg="mod">
          <ac:chgData name="Doug Bilse" userId="e055984b-6d72-46df-9acb-71fe7136bc11" providerId="ADAL" clId="{2F6A849F-17B1-4453-A808-CFA2DEA5B8F0}" dt="2025-01-22T00:54:53.990" v="9835" actId="26606"/>
          <ac:spMkLst>
            <pc:docMk/>
            <pc:sldMk cId="75645615" sldId="414"/>
            <ac:spMk id="5" creationId="{78C83BB1-BCB6-E67C-3059-00B82BE94B88}"/>
          </ac:spMkLst>
        </pc:spChg>
        <pc:spChg chg="add">
          <ac:chgData name="Doug Bilse" userId="e055984b-6d72-46df-9acb-71fe7136bc11" providerId="ADAL" clId="{2F6A849F-17B1-4453-A808-CFA2DEA5B8F0}" dt="2025-01-22T00:54:53.990" v="9835" actId="26606"/>
          <ac:spMkLst>
            <pc:docMk/>
            <pc:sldMk cId="75645615" sldId="414"/>
            <ac:spMk id="3079" creationId="{665DBBEF-238B-476B-96AB-8AAC3224ECEA}"/>
          </ac:spMkLst>
        </pc:spChg>
        <pc:spChg chg="add">
          <ac:chgData name="Doug Bilse" userId="e055984b-6d72-46df-9acb-71fe7136bc11" providerId="ADAL" clId="{2F6A849F-17B1-4453-A808-CFA2DEA5B8F0}" dt="2025-01-22T00:54:53.990" v="9835" actId="26606"/>
          <ac:spMkLst>
            <pc:docMk/>
            <pc:sldMk cId="75645615" sldId="414"/>
            <ac:spMk id="3081" creationId="{3FCFB1DE-0B7E-48CC-BA90-B2AB0889F9D6}"/>
          </ac:spMkLst>
        </pc:spChg>
        <pc:graphicFrameChg chg="del mod">
          <ac:chgData name="Doug Bilse" userId="e055984b-6d72-46df-9acb-71fe7136bc11" providerId="ADAL" clId="{2F6A849F-17B1-4453-A808-CFA2DEA5B8F0}" dt="2025-01-22T00:54:30.295" v="9830" actId="478"/>
          <ac:graphicFrameMkLst>
            <pc:docMk/>
            <pc:sldMk cId="75645615" sldId="414"/>
            <ac:graphicFrameMk id="2" creationId="{D340FEDB-8F1F-4275-AA90-738BCC577B8D}"/>
          </ac:graphicFrameMkLst>
        </pc:graphicFrameChg>
        <pc:graphicFrameChg chg="del mod">
          <ac:chgData name="Doug Bilse" userId="e055984b-6d72-46df-9acb-71fe7136bc11" providerId="ADAL" clId="{2F6A849F-17B1-4453-A808-CFA2DEA5B8F0}" dt="2025-01-22T00:54:33.116" v="9832" actId="478"/>
          <ac:graphicFrameMkLst>
            <pc:docMk/>
            <pc:sldMk cId="75645615" sldId="414"/>
            <ac:graphicFrameMk id="6" creationId="{0590B7DA-6560-5EF4-C957-1DC962A87252}"/>
          </ac:graphicFrameMkLst>
        </pc:graphicFrameChg>
        <pc:graphicFrameChg chg="del mod">
          <ac:chgData name="Doug Bilse" userId="e055984b-6d72-46df-9acb-71fe7136bc11" providerId="ADAL" clId="{2F6A849F-17B1-4453-A808-CFA2DEA5B8F0}" dt="2025-01-22T00:54:31.518" v="9831" actId="478"/>
          <ac:graphicFrameMkLst>
            <pc:docMk/>
            <pc:sldMk cId="75645615" sldId="414"/>
            <ac:graphicFrameMk id="7" creationId="{557A3E5D-0742-CCDD-DAA4-F05D13113F9B}"/>
          </ac:graphicFrameMkLst>
        </pc:graphicFrameChg>
        <pc:picChg chg="add mod">
          <ac:chgData name="Doug Bilse" userId="e055984b-6d72-46df-9acb-71fe7136bc11" providerId="ADAL" clId="{2F6A849F-17B1-4453-A808-CFA2DEA5B8F0}" dt="2025-01-22T00:55:12.405" v="9839" actId="14100"/>
          <ac:picMkLst>
            <pc:docMk/>
            <pc:sldMk cId="75645615" sldId="414"/>
            <ac:picMk id="3074" creationId="{740D4449-5F68-C611-2B64-CD25A316D937}"/>
          </ac:picMkLst>
        </pc:picChg>
      </pc:sldChg>
      <pc:sldChg chg="del">
        <pc:chgData name="Doug Bilse" userId="e055984b-6d72-46df-9acb-71fe7136bc11" providerId="ADAL" clId="{2F6A849F-17B1-4453-A808-CFA2DEA5B8F0}" dt="2025-01-08T20:18:47.308" v="4" actId="47"/>
        <pc:sldMkLst>
          <pc:docMk/>
          <pc:sldMk cId="30690315" sldId="415"/>
        </pc:sldMkLst>
      </pc:sldChg>
      <pc:sldChg chg="addSp delSp modSp mod ord delAnim modAnim">
        <pc:chgData name="Doug Bilse" userId="e055984b-6d72-46df-9acb-71fe7136bc11" providerId="ADAL" clId="{2F6A849F-17B1-4453-A808-CFA2DEA5B8F0}" dt="2025-01-15T22:28:26.009" v="9100"/>
        <pc:sldMkLst>
          <pc:docMk/>
          <pc:sldMk cId="845866424" sldId="416"/>
        </pc:sldMkLst>
        <pc:spChg chg="add mod">
          <ac:chgData name="Doug Bilse" userId="e055984b-6d72-46df-9acb-71fe7136bc11" providerId="ADAL" clId="{2F6A849F-17B1-4453-A808-CFA2DEA5B8F0}" dt="2025-01-13T23:22:23.665" v="6232"/>
          <ac:spMkLst>
            <pc:docMk/>
            <pc:sldMk cId="845866424" sldId="416"/>
            <ac:spMk id="2" creationId="{16B64996-F569-AD02-3924-5AD56444754B}"/>
          </ac:spMkLst>
        </pc:spChg>
        <pc:spChg chg="ord">
          <ac:chgData name="Doug Bilse" userId="e055984b-6d72-46df-9acb-71fe7136bc11" providerId="ADAL" clId="{2F6A849F-17B1-4453-A808-CFA2DEA5B8F0}" dt="2025-01-13T23:24:26.708" v="6242" actId="167"/>
          <ac:spMkLst>
            <pc:docMk/>
            <pc:sldMk cId="845866424" sldId="416"/>
            <ac:spMk id="5" creationId="{CE88A373-6B29-9FDB-6E95-F9D3D6E5F636}"/>
          </ac:spMkLst>
        </pc:spChg>
        <pc:spChg chg="mod">
          <ac:chgData name="Doug Bilse" userId="e055984b-6d72-46df-9acb-71fe7136bc11" providerId="ADAL" clId="{2F6A849F-17B1-4453-A808-CFA2DEA5B8F0}" dt="2025-01-13T19:27:02.252" v="3979" actId="1076"/>
          <ac:spMkLst>
            <pc:docMk/>
            <pc:sldMk cId="845866424" sldId="416"/>
            <ac:spMk id="27" creationId="{6DD352FA-CE7F-1E5A-B26E-A1EA721AB9BB}"/>
          </ac:spMkLst>
        </pc:spChg>
        <pc:picChg chg="ord">
          <ac:chgData name="Doug Bilse" userId="e055984b-6d72-46df-9acb-71fe7136bc11" providerId="ADAL" clId="{2F6A849F-17B1-4453-A808-CFA2DEA5B8F0}" dt="2025-01-13T23:24:32.012" v="6244" actId="167"/>
          <ac:picMkLst>
            <pc:docMk/>
            <pc:sldMk cId="845866424" sldId="416"/>
            <ac:picMk id="25" creationId="{8728A939-BE19-98EF-5B8A-02688F4F5587}"/>
          </ac:picMkLst>
        </pc:picChg>
      </pc:sldChg>
      <pc:sldChg chg="addSp modSp mod modAnim">
        <pc:chgData name="Doug Bilse" userId="e055984b-6d72-46df-9acb-71fe7136bc11" providerId="ADAL" clId="{2F6A849F-17B1-4453-A808-CFA2DEA5B8F0}" dt="2025-01-15T20:49:17.331" v="8562" actId="14100"/>
        <pc:sldMkLst>
          <pc:docMk/>
          <pc:sldMk cId="1114507133" sldId="417"/>
        </pc:sldMkLst>
        <pc:spChg chg="add mod">
          <ac:chgData name="Doug Bilse" userId="e055984b-6d72-46df-9acb-71fe7136bc11" providerId="ADAL" clId="{2F6A849F-17B1-4453-A808-CFA2DEA5B8F0}" dt="2025-01-13T19:38:03.431" v="4027"/>
          <ac:spMkLst>
            <pc:docMk/>
            <pc:sldMk cId="1114507133" sldId="417"/>
            <ac:spMk id="3" creationId="{6E6C06D4-D424-23A5-0959-C22F8976FE1F}"/>
          </ac:spMkLst>
        </pc:spChg>
        <pc:spChg chg="mod">
          <ac:chgData name="Doug Bilse" userId="e055984b-6d72-46df-9acb-71fe7136bc11" providerId="ADAL" clId="{2F6A849F-17B1-4453-A808-CFA2DEA5B8F0}" dt="2025-01-15T20:49:17.331" v="8562" actId="14100"/>
          <ac:spMkLst>
            <pc:docMk/>
            <pc:sldMk cId="1114507133" sldId="417"/>
            <ac:spMk id="4" creationId="{8541518D-8109-B9E4-9AA1-C12B0AB7C3A6}"/>
          </ac:spMkLst>
        </pc:spChg>
      </pc:sldChg>
      <pc:sldChg chg="addSp delSp modSp del mod ord modClrScheme modAnim chgLayout">
        <pc:chgData name="Doug Bilse" userId="e055984b-6d72-46df-9acb-71fe7136bc11" providerId="ADAL" clId="{2F6A849F-17B1-4453-A808-CFA2DEA5B8F0}" dt="2025-01-13T18:54:16.254" v="3788" actId="2696"/>
        <pc:sldMkLst>
          <pc:docMk/>
          <pc:sldMk cId="3643042211" sldId="418"/>
        </pc:sldMkLst>
      </pc:sldChg>
      <pc:sldChg chg="addSp delSp modSp del mod ord modClrScheme chgLayout">
        <pc:chgData name="Doug Bilse" userId="e055984b-6d72-46df-9acb-71fe7136bc11" providerId="ADAL" clId="{2F6A849F-17B1-4453-A808-CFA2DEA5B8F0}" dt="2025-01-13T19:35:34.353" v="3996" actId="2696"/>
        <pc:sldMkLst>
          <pc:docMk/>
          <pc:sldMk cId="3695412638" sldId="421"/>
        </pc:sldMkLst>
      </pc:sldChg>
      <pc:sldChg chg="delSp modSp del mod delAnim">
        <pc:chgData name="Doug Bilse" userId="e055984b-6d72-46df-9acb-71fe7136bc11" providerId="ADAL" clId="{2F6A849F-17B1-4453-A808-CFA2DEA5B8F0}" dt="2025-01-10T18:25:05.598" v="847" actId="47"/>
        <pc:sldMkLst>
          <pc:docMk/>
          <pc:sldMk cId="1736636979" sldId="422"/>
        </pc:sldMkLst>
      </pc:sldChg>
      <pc:sldChg chg="addSp delSp modSp mod modAnim">
        <pc:chgData name="Doug Bilse" userId="e055984b-6d72-46df-9acb-71fe7136bc11" providerId="ADAL" clId="{2F6A849F-17B1-4453-A808-CFA2DEA5B8F0}" dt="2025-01-13T23:23:58.236" v="6239"/>
        <pc:sldMkLst>
          <pc:docMk/>
          <pc:sldMk cId="3079688745" sldId="423"/>
        </pc:sldMkLst>
        <pc:spChg chg="add mod">
          <ac:chgData name="Doug Bilse" userId="e055984b-6d72-46df-9acb-71fe7136bc11" providerId="ADAL" clId="{2F6A849F-17B1-4453-A808-CFA2DEA5B8F0}" dt="2025-01-13T19:36:47.112" v="4021" actId="207"/>
          <ac:spMkLst>
            <pc:docMk/>
            <pc:sldMk cId="3079688745" sldId="423"/>
            <ac:spMk id="2" creationId="{AEF52ED9-34B2-33A0-4604-D4BEEFB36D1E}"/>
          </ac:spMkLst>
        </pc:spChg>
        <pc:spChg chg="mod">
          <ac:chgData name="Doug Bilse" userId="e055984b-6d72-46df-9acb-71fe7136bc11" providerId="ADAL" clId="{2F6A849F-17B1-4453-A808-CFA2DEA5B8F0}" dt="2025-01-13T23:23:07.184" v="6236" actId="1076"/>
          <ac:spMkLst>
            <pc:docMk/>
            <pc:sldMk cId="3079688745" sldId="423"/>
            <ac:spMk id="6" creationId="{43A3A67A-FA5B-28E9-A500-E39D96E91A84}"/>
          </ac:spMkLst>
        </pc:spChg>
        <pc:spChg chg="mod">
          <ac:chgData name="Doug Bilse" userId="e055984b-6d72-46df-9acb-71fe7136bc11" providerId="ADAL" clId="{2F6A849F-17B1-4453-A808-CFA2DEA5B8F0}" dt="2025-01-13T23:23:12.246" v="6238" actId="1076"/>
          <ac:spMkLst>
            <pc:docMk/>
            <pc:sldMk cId="3079688745" sldId="423"/>
            <ac:spMk id="11" creationId="{F27CCDCF-9A6F-DE2F-B24C-12B7D8676FCE}"/>
          </ac:spMkLst>
        </pc:spChg>
        <pc:spChg chg="mod">
          <ac:chgData name="Doug Bilse" userId="e055984b-6d72-46df-9acb-71fe7136bc11" providerId="ADAL" clId="{2F6A849F-17B1-4453-A808-CFA2DEA5B8F0}" dt="2025-01-13T23:23:04.068" v="6234" actId="1076"/>
          <ac:spMkLst>
            <pc:docMk/>
            <pc:sldMk cId="3079688745" sldId="423"/>
            <ac:spMk id="12" creationId="{011DE553-65CA-7F12-BB84-9863AEB24617}"/>
          </ac:spMkLst>
        </pc:spChg>
      </pc:sldChg>
      <pc:sldChg chg="del">
        <pc:chgData name="Doug Bilse" userId="e055984b-6d72-46df-9acb-71fe7136bc11" providerId="ADAL" clId="{2F6A849F-17B1-4453-A808-CFA2DEA5B8F0}" dt="2025-01-10T18:24:51.393" v="845" actId="47"/>
        <pc:sldMkLst>
          <pc:docMk/>
          <pc:sldMk cId="3858105578" sldId="424"/>
        </pc:sldMkLst>
      </pc:sldChg>
      <pc:sldChg chg="del">
        <pc:chgData name="Doug Bilse" userId="e055984b-6d72-46df-9acb-71fe7136bc11" providerId="ADAL" clId="{2F6A849F-17B1-4453-A808-CFA2DEA5B8F0}" dt="2025-01-10T18:24:49.219" v="844" actId="47"/>
        <pc:sldMkLst>
          <pc:docMk/>
          <pc:sldMk cId="1100212284" sldId="425"/>
        </pc:sldMkLst>
      </pc:sldChg>
      <pc:sldChg chg="del">
        <pc:chgData name="Doug Bilse" userId="e055984b-6d72-46df-9acb-71fe7136bc11" providerId="ADAL" clId="{2F6A849F-17B1-4453-A808-CFA2DEA5B8F0}" dt="2025-01-10T18:24:52.829" v="846" actId="47"/>
        <pc:sldMkLst>
          <pc:docMk/>
          <pc:sldMk cId="4043423209" sldId="426"/>
        </pc:sldMkLst>
      </pc:sldChg>
      <pc:sldChg chg="del">
        <pc:chgData name="Doug Bilse" userId="e055984b-6d72-46df-9acb-71fe7136bc11" providerId="ADAL" clId="{2F6A849F-17B1-4453-A808-CFA2DEA5B8F0}" dt="2025-01-08T20:26:05.052" v="103" actId="2696"/>
        <pc:sldMkLst>
          <pc:docMk/>
          <pc:sldMk cId="3020146712" sldId="427"/>
        </pc:sldMkLst>
      </pc:sldChg>
      <pc:sldChg chg="modSp mod ord">
        <pc:chgData name="Doug Bilse" userId="e055984b-6d72-46df-9acb-71fe7136bc11" providerId="ADAL" clId="{2F6A849F-17B1-4453-A808-CFA2DEA5B8F0}" dt="2025-01-08T20:39:01.875" v="357"/>
        <pc:sldMkLst>
          <pc:docMk/>
          <pc:sldMk cId="4292940751" sldId="428"/>
        </pc:sldMkLst>
        <pc:spChg chg="mod">
          <ac:chgData name="Doug Bilse" userId="e055984b-6d72-46df-9acb-71fe7136bc11" providerId="ADAL" clId="{2F6A849F-17B1-4453-A808-CFA2DEA5B8F0}" dt="2025-01-08T20:30:35.408" v="355" actId="6549"/>
          <ac:spMkLst>
            <pc:docMk/>
            <pc:sldMk cId="4292940751" sldId="428"/>
            <ac:spMk id="4" creationId="{0457C3E7-77F1-66BC-1D03-A887934EF73A}"/>
          </ac:spMkLst>
        </pc:spChg>
      </pc:sldChg>
      <pc:sldChg chg="ord">
        <pc:chgData name="Doug Bilse" userId="e055984b-6d72-46df-9acb-71fe7136bc11" providerId="ADAL" clId="{2F6A849F-17B1-4453-A808-CFA2DEA5B8F0}" dt="2025-01-10T18:24:15.248" v="841"/>
        <pc:sldMkLst>
          <pc:docMk/>
          <pc:sldMk cId="4044155903" sldId="429"/>
        </pc:sldMkLst>
      </pc:sldChg>
      <pc:sldChg chg="addSp delSp modSp mod ord modAnim chgLayout">
        <pc:chgData name="Doug Bilse" userId="e055984b-6d72-46df-9acb-71fe7136bc11" providerId="ADAL" clId="{2F6A849F-17B1-4453-A808-CFA2DEA5B8F0}" dt="2025-01-15T21:23:43.383" v="9092"/>
        <pc:sldMkLst>
          <pc:docMk/>
          <pc:sldMk cId="1963466479" sldId="430"/>
        </pc:sldMkLst>
        <pc:spChg chg="mod">
          <ac:chgData name="Doug Bilse" userId="e055984b-6d72-46df-9acb-71fe7136bc11" providerId="ADAL" clId="{2F6A849F-17B1-4453-A808-CFA2DEA5B8F0}" dt="2025-01-14T00:15:53.598" v="6405" actId="1076"/>
          <ac:spMkLst>
            <pc:docMk/>
            <pc:sldMk cId="1963466479" sldId="430"/>
            <ac:spMk id="7" creationId="{D3DDC99F-B565-EED7-9946-2E86498C408A}"/>
          </ac:spMkLst>
        </pc:spChg>
        <pc:spChg chg="mod ord">
          <ac:chgData name="Doug Bilse" userId="e055984b-6d72-46df-9acb-71fe7136bc11" providerId="ADAL" clId="{2F6A849F-17B1-4453-A808-CFA2DEA5B8F0}" dt="2025-01-15T21:17:02.734" v="9044" actId="1076"/>
          <ac:spMkLst>
            <pc:docMk/>
            <pc:sldMk cId="1963466479" sldId="430"/>
            <ac:spMk id="8" creationId="{141F3808-6401-B046-1BD2-F4F828F9B920}"/>
          </ac:spMkLst>
        </pc:spChg>
        <pc:spChg chg="add mod">
          <ac:chgData name="Doug Bilse" userId="e055984b-6d72-46df-9acb-71fe7136bc11" providerId="ADAL" clId="{2F6A849F-17B1-4453-A808-CFA2DEA5B8F0}" dt="2025-01-15T21:23:31.453" v="9091" actId="1582"/>
          <ac:spMkLst>
            <pc:docMk/>
            <pc:sldMk cId="1963466479" sldId="430"/>
            <ac:spMk id="14" creationId="{1EFE9F9A-5CF4-A1C2-9DC2-0FFBEE712BB8}"/>
          </ac:spMkLst>
        </pc:spChg>
        <pc:picChg chg="add ord">
          <ac:chgData name="Doug Bilse" userId="e055984b-6d72-46df-9acb-71fe7136bc11" providerId="ADAL" clId="{2F6A849F-17B1-4453-A808-CFA2DEA5B8F0}" dt="2025-01-15T21:16:26.535" v="9034" actId="167"/>
          <ac:picMkLst>
            <pc:docMk/>
            <pc:sldMk cId="1963466479" sldId="430"/>
            <ac:picMk id="4" creationId="{2400608F-AFF3-A938-9BA3-4805566190C1}"/>
          </ac:picMkLst>
        </pc:picChg>
        <pc:picChg chg="add mod">
          <ac:chgData name="Doug Bilse" userId="e055984b-6d72-46df-9acb-71fe7136bc11" providerId="ADAL" clId="{2F6A849F-17B1-4453-A808-CFA2DEA5B8F0}" dt="2025-01-15T21:13:22.715" v="9028" actId="1076"/>
          <ac:picMkLst>
            <pc:docMk/>
            <pc:sldMk cId="1963466479" sldId="430"/>
            <ac:picMk id="9" creationId="{E98E8113-17A2-E28D-3DC9-333A0407885F}"/>
          </ac:picMkLst>
        </pc:picChg>
        <pc:picChg chg="add mod">
          <ac:chgData name="Doug Bilse" userId="e055984b-6d72-46df-9acb-71fe7136bc11" providerId="ADAL" clId="{2F6A849F-17B1-4453-A808-CFA2DEA5B8F0}" dt="2025-01-15T21:14:08.625" v="9032" actId="1076"/>
          <ac:picMkLst>
            <pc:docMk/>
            <pc:sldMk cId="1963466479" sldId="430"/>
            <ac:picMk id="11" creationId="{AEDB3A8F-477C-A38B-4069-CAC09BCE7421}"/>
          </ac:picMkLst>
        </pc:picChg>
      </pc:sldChg>
      <pc:sldChg chg="modSp add del mod ord modAnim">
        <pc:chgData name="Doug Bilse" userId="e055984b-6d72-46df-9acb-71fe7136bc11" providerId="ADAL" clId="{2F6A849F-17B1-4453-A808-CFA2DEA5B8F0}" dt="2025-01-09T18:20:21.068" v="428" actId="47"/>
        <pc:sldMkLst>
          <pc:docMk/>
          <pc:sldMk cId="396861097" sldId="431"/>
        </pc:sldMkLst>
      </pc:sldChg>
      <pc:sldChg chg="addSp delSp modSp add mod ord delAnim modAnim">
        <pc:chgData name="Doug Bilse" userId="e055984b-6d72-46df-9acb-71fe7136bc11" providerId="ADAL" clId="{2F6A849F-17B1-4453-A808-CFA2DEA5B8F0}" dt="2025-01-15T20:49:38.658" v="8579" actId="1076"/>
        <pc:sldMkLst>
          <pc:docMk/>
          <pc:sldMk cId="2182949380" sldId="432"/>
        </pc:sldMkLst>
        <pc:spChg chg="mod">
          <ac:chgData name="Doug Bilse" userId="e055984b-6d72-46df-9acb-71fe7136bc11" providerId="ADAL" clId="{2F6A849F-17B1-4453-A808-CFA2DEA5B8F0}" dt="2025-01-13T19:43:23.048" v="4059" actId="207"/>
          <ac:spMkLst>
            <pc:docMk/>
            <pc:sldMk cId="2182949380" sldId="432"/>
            <ac:spMk id="2" creationId="{9BF82544-AFD5-58D7-31A9-3BBD31235396}"/>
          </ac:spMkLst>
        </pc:spChg>
        <pc:spChg chg="mod">
          <ac:chgData name="Doug Bilse" userId="e055984b-6d72-46df-9acb-71fe7136bc11" providerId="ADAL" clId="{2F6A849F-17B1-4453-A808-CFA2DEA5B8F0}" dt="2025-01-15T20:49:38.658" v="8579" actId="1076"/>
          <ac:spMkLst>
            <pc:docMk/>
            <pc:sldMk cId="2182949380" sldId="432"/>
            <ac:spMk id="4" creationId="{37AF2979-BF00-B07E-73B8-C1BFFAB538C0}"/>
          </ac:spMkLst>
        </pc:spChg>
        <pc:spChg chg="add mod">
          <ac:chgData name="Doug Bilse" userId="e055984b-6d72-46df-9acb-71fe7136bc11" providerId="ADAL" clId="{2F6A849F-17B1-4453-A808-CFA2DEA5B8F0}" dt="2025-01-13T22:08:20.504" v="4109"/>
          <ac:spMkLst>
            <pc:docMk/>
            <pc:sldMk cId="2182949380" sldId="432"/>
            <ac:spMk id="5" creationId="{21B5102D-1F14-9BC7-3BBA-7728B7D6B92A}"/>
          </ac:spMkLst>
        </pc:spChg>
        <pc:spChg chg="add mod">
          <ac:chgData name="Doug Bilse" userId="e055984b-6d72-46df-9acb-71fe7136bc11" providerId="ADAL" clId="{2F6A849F-17B1-4453-A808-CFA2DEA5B8F0}" dt="2025-01-13T22:08:20.504" v="4109"/>
          <ac:spMkLst>
            <pc:docMk/>
            <pc:sldMk cId="2182949380" sldId="432"/>
            <ac:spMk id="6" creationId="{5851D465-0575-EF6A-5922-FF51771FED03}"/>
          </ac:spMkLst>
        </pc:spChg>
        <pc:spChg chg="add mod">
          <ac:chgData name="Doug Bilse" userId="e055984b-6d72-46df-9acb-71fe7136bc11" providerId="ADAL" clId="{2F6A849F-17B1-4453-A808-CFA2DEA5B8F0}" dt="2025-01-13T22:08:20.504" v="4109"/>
          <ac:spMkLst>
            <pc:docMk/>
            <pc:sldMk cId="2182949380" sldId="432"/>
            <ac:spMk id="8" creationId="{B90D0EEB-5910-D4F0-76E8-B5AAE0AD2DFF}"/>
          </ac:spMkLst>
        </pc:spChg>
        <pc:spChg chg="add mod">
          <ac:chgData name="Doug Bilse" userId="e055984b-6d72-46df-9acb-71fe7136bc11" providerId="ADAL" clId="{2F6A849F-17B1-4453-A808-CFA2DEA5B8F0}" dt="2025-01-13T22:08:20.504" v="4109"/>
          <ac:spMkLst>
            <pc:docMk/>
            <pc:sldMk cId="2182949380" sldId="432"/>
            <ac:spMk id="11" creationId="{4DB69167-582D-1FC6-CEF5-A937B7D76D06}"/>
          </ac:spMkLst>
        </pc:spChg>
        <pc:spChg chg="mod">
          <ac:chgData name="Doug Bilse" userId="e055984b-6d72-46df-9acb-71fe7136bc11" providerId="ADAL" clId="{2F6A849F-17B1-4453-A808-CFA2DEA5B8F0}" dt="2025-01-14T00:43:47.224" v="6867" actId="208"/>
          <ac:spMkLst>
            <pc:docMk/>
            <pc:sldMk cId="2182949380" sldId="432"/>
            <ac:spMk id="12" creationId="{3150B1D6-BCCE-B128-6049-4CD89F53D67E}"/>
          </ac:spMkLst>
        </pc:spChg>
        <pc:picChg chg="mod">
          <ac:chgData name="Doug Bilse" userId="e055984b-6d72-46df-9acb-71fe7136bc11" providerId="ADAL" clId="{2F6A849F-17B1-4453-A808-CFA2DEA5B8F0}" dt="2025-01-13T22:00:09.321" v="4067" actId="1076"/>
          <ac:picMkLst>
            <pc:docMk/>
            <pc:sldMk cId="2182949380" sldId="432"/>
            <ac:picMk id="9" creationId="{473B8830-BE8F-A29A-9351-4B0C4FE23EF2}"/>
          </ac:picMkLst>
        </pc:picChg>
      </pc:sldChg>
      <pc:sldChg chg="addSp delSp modSp add mod delAnim modAnim">
        <pc:chgData name="Doug Bilse" userId="e055984b-6d72-46df-9acb-71fe7136bc11" providerId="ADAL" clId="{2F6A849F-17B1-4453-A808-CFA2DEA5B8F0}" dt="2025-01-15T20:51:52.628" v="8610" actId="478"/>
        <pc:sldMkLst>
          <pc:docMk/>
          <pc:sldMk cId="1742972569" sldId="433"/>
        </pc:sldMkLst>
        <pc:spChg chg="mod">
          <ac:chgData name="Doug Bilse" userId="e055984b-6d72-46df-9acb-71fe7136bc11" providerId="ADAL" clId="{2F6A849F-17B1-4453-A808-CFA2DEA5B8F0}" dt="2025-01-15T20:23:12.658" v="8319" actId="688"/>
          <ac:spMkLst>
            <pc:docMk/>
            <pc:sldMk cId="1742972569" sldId="433"/>
            <ac:spMk id="2" creationId="{FC41D731-92F9-6442-6BBC-49F318DE2C78}"/>
          </ac:spMkLst>
        </pc:spChg>
        <pc:spChg chg="add mod">
          <ac:chgData name="Doug Bilse" userId="e055984b-6d72-46df-9acb-71fe7136bc11" providerId="ADAL" clId="{2F6A849F-17B1-4453-A808-CFA2DEA5B8F0}" dt="2025-01-13T22:14:08.334" v="4126" actId="14100"/>
          <ac:spMkLst>
            <pc:docMk/>
            <pc:sldMk cId="1742972569" sldId="433"/>
            <ac:spMk id="3" creationId="{9E7FCCEA-3EEB-C926-C5D2-01C3F32F9A6A}"/>
          </ac:spMkLst>
        </pc:spChg>
        <pc:spChg chg="mod ord">
          <ac:chgData name="Doug Bilse" userId="e055984b-6d72-46df-9acb-71fe7136bc11" providerId="ADAL" clId="{2F6A849F-17B1-4453-A808-CFA2DEA5B8F0}" dt="2025-01-15T20:51:48.029" v="8609" actId="167"/>
          <ac:spMkLst>
            <pc:docMk/>
            <pc:sldMk cId="1742972569" sldId="433"/>
            <ac:spMk id="4" creationId="{DE9CEE16-8562-7CB3-751E-B216610FEC9A}"/>
          </ac:spMkLst>
        </pc:spChg>
        <pc:spChg chg="add mod">
          <ac:chgData name="Doug Bilse" userId="e055984b-6d72-46df-9acb-71fe7136bc11" providerId="ADAL" clId="{2F6A849F-17B1-4453-A808-CFA2DEA5B8F0}" dt="2025-01-14T00:34:52.460" v="6800"/>
          <ac:spMkLst>
            <pc:docMk/>
            <pc:sldMk cId="1742972569" sldId="433"/>
            <ac:spMk id="5" creationId="{5E5DCCA1-6B2E-4809-65A0-ED391C3C9614}"/>
          </ac:spMkLst>
        </pc:spChg>
        <pc:spChg chg="mod">
          <ac:chgData name="Doug Bilse" userId="e055984b-6d72-46df-9acb-71fe7136bc11" providerId="ADAL" clId="{2F6A849F-17B1-4453-A808-CFA2DEA5B8F0}" dt="2025-01-14T22:29:00.291" v="7752" actId="208"/>
          <ac:spMkLst>
            <pc:docMk/>
            <pc:sldMk cId="1742972569" sldId="433"/>
            <ac:spMk id="10" creationId="{D97E39E8-F6BF-D78B-86DF-5008E57FDAC4}"/>
          </ac:spMkLst>
        </pc:spChg>
        <pc:spChg chg="mod">
          <ac:chgData name="Doug Bilse" userId="e055984b-6d72-46df-9acb-71fe7136bc11" providerId="ADAL" clId="{2F6A849F-17B1-4453-A808-CFA2DEA5B8F0}" dt="2025-01-13T22:03:05.456" v="4088" actId="208"/>
          <ac:spMkLst>
            <pc:docMk/>
            <pc:sldMk cId="1742972569" sldId="433"/>
            <ac:spMk id="12" creationId="{77BA1B12-2AF2-BB5F-E6E3-9EBBEFB2B735}"/>
          </ac:spMkLst>
        </pc:spChg>
        <pc:picChg chg="mod">
          <ac:chgData name="Doug Bilse" userId="e055984b-6d72-46df-9acb-71fe7136bc11" providerId="ADAL" clId="{2F6A849F-17B1-4453-A808-CFA2DEA5B8F0}" dt="2025-01-13T22:15:30.775" v="4131" actId="1076"/>
          <ac:picMkLst>
            <pc:docMk/>
            <pc:sldMk cId="1742972569" sldId="433"/>
            <ac:picMk id="9" creationId="{BA2D337B-4A89-A4B4-6C74-7A2A56BC2121}"/>
          </ac:picMkLst>
        </pc:picChg>
      </pc:sldChg>
      <pc:sldChg chg="addSp delSp modSp add mod ord modAnim">
        <pc:chgData name="Doug Bilse" userId="e055984b-6d72-46df-9acb-71fe7136bc11" providerId="ADAL" clId="{2F6A849F-17B1-4453-A808-CFA2DEA5B8F0}" dt="2025-01-22T00:20:41.734" v="9548"/>
        <pc:sldMkLst>
          <pc:docMk/>
          <pc:sldMk cId="3452519554" sldId="434"/>
        </pc:sldMkLst>
        <pc:spChg chg="mod">
          <ac:chgData name="Doug Bilse" userId="e055984b-6d72-46df-9acb-71fe7136bc11" providerId="ADAL" clId="{2F6A849F-17B1-4453-A808-CFA2DEA5B8F0}" dt="2025-01-22T00:20:14.578" v="9543" actId="688"/>
          <ac:spMkLst>
            <pc:docMk/>
            <pc:sldMk cId="3452519554" sldId="434"/>
            <ac:spMk id="2" creationId="{EE240697-7A95-9375-A8B1-CE606582782D}"/>
          </ac:spMkLst>
        </pc:spChg>
        <pc:spChg chg="add mod">
          <ac:chgData name="Doug Bilse" userId="e055984b-6d72-46df-9acb-71fe7136bc11" providerId="ADAL" clId="{2F6A849F-17B1-4453-A808-CFA2DEA5B8F0}" dt="2025-01-13T22:05:03.314" v="4093" actId="1582"/>
          <ac:spMkLst>
            <pc:docMk/>
            <pc:sldMk cId="3452519554" sldId="434"/>
            <ac:spMk id="3" creationId="{38E3558F-8D6E-998C-27A5-79AE2CD02817}"/>
          </ac:spMkLst>
        </pc:spChg>
        <pc:spChg chg="mod">
          <ac:chgData name="Doug Bilse" userId="e055984b-6d72-46df-9acb-71fe7136bc11" providerId="ADAL" clId="{2F6A849F-17B1-4453-A808-CFA2DEA5B8F0}" dt="2025-01-15T20:47:59.276" v="8491" actId="1076"/>
          <ac:spMkLst>
            <pc:docMk/>
            <pc:sldMk cId="3452519554" sldId="434"/>
            <ac:spMk id="4" creationId="{DBDDA50B-2C8E-F048-C1A3-760B2926EEAB}"/>
          </ac:spMkLst>
        </pc:spChg>
        <pc:spChg chg="add mod">
          <ac:chgData name="Doug Bilse" userId="e055984b-6d72-46df-9acb-71fe7136bc11" providerId="ADAL" clId="{2F6A849F-17B1-4453-A808-CFA2DEA5B8F0}" dt="2025-01-13T22:06:06.251" v="4099" actId="1582"/>
          <ac:spMkLst>
            <pc:docMk/>
            <pc:sldMk cId="3452519554" sldId="434"/>
            <ac:spMk id="5" creationId="{8C5C17DD-E283-92EB-79C1-9066F0859B14}"/>
          </ac:spMkLst>
        </pc:spChg>
        <pc:spChg chg="add mod">
          <ac:chgData name="Doug Bilse" userId="e055984b-6d72-46df-9acb-71fe7136bc11" providerId="ADAL" clId="{2F6A849F-17B1-4453-A808-CFA2DEA5B8F0}" dt="2025-01-13T22:07:14.957" v="4107" actId="206"/>
          <ac:spMkLst>
            <pc:docMk/>
            <pc:sldMk cId="3452519554" sldId="434"/>
            <ac:spMk id="6" creationId="{B0B42280-84EA-EA63-85D0-D416B5B4C82A}"/>
          </ac:spMkLst>
        </pc:spChg>
        <pc:spChg chg="mod">
          <ac:chgData name="Doug Bilse" userId="e055984b-6d72-46df-9acb-71fe7136bc11" providerId="ADAL" clId="{2F6A849F-17B1-4453-A808-CFA2DEA5B8F0}" dt="2025-01-14T00:43:24.072" v="6866" actId="208"/>
          <ac:spMkLst>
            <pc:docMk/>
            <pc:sldMk cId="3452519554" sldId="434"/>
            <ac:spMk id="12" creationId="{F635ED8F-7DF5-3649-0AA6-84637573BC1B}"/>
          </ac:spMkLst>
        </pc:spChg>
        <pc:spChg chg="mod">
          <ac:chgData name="Doug Bilse" userId="e055984b-6d72-46df-9acb-71fe7136bc11" providerId="ADAL" clId="{2F6A849F-17B1-4453-A808-CFA2DEA5B8F0}" dt="2025-01-13T19:40:53.018" v="4040" actId="206"/>
          <ac:spMkLst>
            <pc:docMk/>
            <pc:sldMk cId="3452519554" sldId="434"/>
            <ac:spMk id="16" creationId="{FE7077F2-5C32-429D-5515-F5E33F0EAFF5}"/>
          </ac:spMkLst>
        </pc:spChg>
      </pc:sldChg>
      <pc:sldChg chg="addSp delSp modSp add del mod ord">
        <pc:chgData name="Doug Bilse" userId="e055984b-6d72-46df-9acb-71fe7136bc11" providerId="ADAL" clId="{2F6A849F-17B1-4453-A808-CFA2DEA5B8F0}" dt="2025-01-13T19:09:39.721" v="3949" actId="2696"/>
        <pc:sldMkLst>
          <pc:docMk/>
          <pc:sldMk cId="1620403732" sldId="435"/>
        </pc:sldMkLst>
      </pc:sldChg>
      <pc:sldChg chg="addSp delSp modSp new mod ord setBg chgLayout modNotesTx">
        <pc:chgData name="Doug Bilse" userId="e055984b-6d72-46df-9acb-71fe7136bc11" providerId="ADAL" clId="{2F6A849F-17B1-4453-A808-CFA2DEA5B8F0}" dt="2025-01-22T01:05:54.778" v="9937" actId="20577"/>
        <pc:sldMkLst>
          <pc:docMk/>
          <pc:sldMk cId="3158993161" sldId="436"/>
        </pc:sldMkLst>
        <pc:spChg chg="mod ord">
          <ac:chgData name="Doug Bilse" userId="e055984b-6d72-46df-9acb-71fe7136bc11" providerId="ADAL" clId="{2F6A849F-17B1-4453-A808-CFA2DEA5B8F0}" dt="2025-01-11T01:45:47.954" v="3015" actId="26606"/>
          <ac:spMkLst>
            <pc:docMk/>
            <pc:sldMk cId="3158993161" sldId="436"/>
            <ac:spMk id="2" creationId="{83CBDC16-9572-DE64-D35C-2070A1BE1548}"/>
          </ac:spMkLst>
        </pc:spChg>
        <pc:spChg chg="add mod ord">
          <ac:chgData name="Doug Bilse" userId="e055984b-6d72-46df-9acb-71fe7136bc11" providerId="ADAL" clId="{2F6A849F-17B1-4453-A808-CFA2DEA5B8F0}" dt="2025-01-22T01:05:54.778" v="9937" actId="20577"/>
          <ac:spMkLst>
            <pc:docMk/>
            <pc:sldMk cId="3158993161" sldId="436"/>
            <ac:spMk id="14" creationId="{71D42145-6A8E-8AC5-46C5-F77CAD6C27E6}"/>
          </ac:spMkLst>
        </pc:spChg>
        <pc:spChg chg="add">
          <ac:chgData name="Doug Bilse" userId="e055984b-6d72-46df-9acb-71fe7136bc11" providerId="ADAL" clId="{2F6A849F-17B1-4453-A808-CFA2DEA5B8F0}" dt="2025-01-11T01:45:47.954" v="3015" actId="26606"/>
          <ac:spMkLst>
            <pc:docMk/>
            <pc:sldMk cId="3158993161" sldId="436"/>
            <ac:spMk id="23" creationId="{131BAD53-4E89-4F62-BBB7-26359763ED39}"/>
          </ac:spMkLst>
        </pc:spChg>
        <pc:spChg chg="add">
          <ac:chgData name="Doug Bilse" userId="e055984b-6d72-46df-9acb-71fe7136bc11" providerId="ADAL" clId="{2F6A849F-17B1-4453-A808-CFA2DEA5B8F0}" dt="2025-01-11T01:45:47.954" v="3015" actId="26606"/>
          <ac:spMkLst>
            <pc:docMk/>
            <pc:sldMk cId="3158993161" sldId="436"/>
            <ac:spMk id="24" creationId="{62756DA2-40EB-4C6F-B962-5822FFB54FB6}"/>
          </ac:spMkLst>
        </pc:spChg>
        <pc:picChg chg="add mod ord">
          <ac:chgData name="Doug Bilse" userId="e055984b-6d72-46df-9acb-71fe7136bc11" providerId="ADAL" clId="{2F6A849F-17B1-4453-A808-CFA2DEA5B8F0}" dt="2025-01-11T01:45:47.954" v="3015" actId="26606"/>
          <ac:picMkLst>
            <pc:docMk/>
            <pc:sldMk cId="3158993161" sldId="436"/>
            <ac:picMk id="9" creationId="{DB1470BE-B61B-42F1-4802-6EC1A259343A}"/>
          </ac:picMkLst>
        </pc:picChg>
      </pc:sldChg>
      <pc:sldChg chg="new del">
        <pc:chgData name="Doug Bilse" userId="e055984b-6d72-46df-9acb-71fe7136bc11" providerId="ADAL" clId="{2F6A849F-17B1-4453-A808-CFA2DEA5B8F0}" dt="2025-01-11T00:56:40.703" v="2268" actId="47"/>
        <pc:sldMkLst>
          <pc:docMk/>
          <pc:sldMk cId="288244386" sldId="437"/>
        </pc:sldMkLst>
      </pc:sldChg>
      <pc:sldChg chg="delSp modSp add mod delAnim modAnim">
        <pc:chgData name="Doug Bilse" userId="e055984b-6d72-46df-9acb-71fe7136bc11" providerId="ADAL" clId="{2F6A849F-17B1-4453-A808-CFA2DEA5B8F0}" dt="2025-01-15T20:58:48.085" v="8893" actId="207"/>
        <pc:sldMkLst>
          <pc:docMk/>
          <pc:sldMk cId="855312891" sldId="438"/>
        </pc:sldMkLst>
        <pc:spChg chg="mod">
          <ac:chgData name="Doug Bilse" userId="e055984b-6d72-46df-9acb-71fe7136bc11" providerId="ADAL" clId="{2F6A849F-17B1-4453-A808-CFA2DEA5B8F0}" dt="2025-01-15T20:58:48.085" v="8893" actId="207"/>
          <ac:spMkLst>
            <pc:docMk/>
            <pc:sldMk cId="855312891" sldId="438"/>
            <ac:spMk id="2" creationId="{778548C0-242A-AE12-AFDD-1223459D7897}"/>
          </ac:spMkLst>
        </pc:spChg>
        <pc:spChg chg="mod">
          <ac:chgData name="Doug Bilse" userId="e055984b-6d72-46df-9acb-71fe7136bc11" providerId="ADAL" clId="{2F6A849F-17B1-4453-A808-CFA2DEA5B8F0}" dt="2025-01-11T00:56:11.745" v="2263" actId="1076"/>
          <ac:spMkLst>
            <pc:docMk/>
            <pc:sldMk cId="855312891" sldId="438"/>
            <ac:spMk id="5" creationId="{EB59E6DA-ED4F-178D-856A-6F206D2A5153}"/>
          </ac:spMkLst>
        </pc:spChg>
        <pc:spChg chg="mod">
          <ac:chgData name="Doug Bilse" userId="e055984b-6d72-46df-9acb-71fe7136bc11" providerId="ADAL" clId="{2F6A849F-17B1-4453-A808-CFA2DEA5B8F0}" dt="2025-01-15T20:58:04.958" v="8867" actId="6549"/>
          <ac:spMkLst>
            <pc:docMk/>
            <pc:sldMk cId="855312891" sldId="438"/>
            <ac:spMk id="13" creationId="{573D5809-6680-F081-ACAB-219CEC056A5C}"/>
          </ac:spMkLst>
        </pc:spChg>
        <pc:picChg chg="mod">
          <ac:chgData name="Doug Bilse" userId="e055984b-6d72-46df-9acb-71fe7136bc11" providerId="ADAL" clId="{2F6A849F-17B1-4453-A808-CFA2DEA5B8F0}" dt="2025-01-11T00:56:07.627" v="2262" actId="1076"/>
          <ac:picMkLst>
            <pc:docMk/>
            <pc:sldMk cId="855312891" sldId="438"/>
            <ac:picMk id="8" creationId="{73FA9254-24B5-753C-2685-E9168BCCD6EE}"/>
          </ac:picMkLst>
        </pc:picChg>
      </pc:sldChg>
      <pc:sldChg chg="addSp delSp modSp new mod modClrScheme chgLayout modNotesTx">
        <pc:chgData name="Doug Bilse" userId="e055984b-6d72-46df-9acb-71fe7136bc11" providerId="ADAL" clId="{2F6A849F-17B1-4453-A808-CFA2DEA5B8F0}" dt="2025-01-15T21:00:23.654" v="8972" actId="20577"/>
        <pc:sldMkLst>
          <pc:docMk/>
          <pc:sldMk cId="2674909359" sldId="439"/>
        </pc:sldMkLst>
        <pc:spChg chg="mod ord">
          <ac:chgData name="Doug Bilse" userId="e055984b-6d72-46df-9acb-71fe7136bc11" providerId="ADAL" clId="{2F6A849F-17B1-4453-A808-CFA2DEA5B8F0}" dt="2025-01-11T01:03:22.807" v="2318" actId="700"/>
          <ac:spMkLst>
            <pc:docMk/>
            <pc:sldMk cId="2674909359" sldId="439"/>
            <ac:spMk id="2" creationId="{BBD959EC-A997-3515-4B9C-67FC578EB669}"/>
          </ac:spMkLst>
        </pc:spChg>
        <pc:spChg chg="add mod ord">
          <ac:chgData name="Doug Bilse" userId="e055984b-6d72-46df-9acb-71fe7136bc11" providerId="ADAL" clId="{2F6A849F-17B1-4453-A808-CFA2DEA5B8F0}" dt="2025-01-11T01:07:14.997" v="2453" actId="14100"/>
          <ac:spMkLst>
            <pc:docMk/>
            <pc:sldMk cId="2674909359" sldId="439"/>
            <ac:spMk id="3" creationId="{3FBC954F-035D-395F-33C2-AE0598EE19BC}"/>
          </ac:spMkLst>
        </pc:spChg>
        <pc:picChg chg="add mod">
          <ac:chgData name="Doug Bilse" userId="e055984b-6d72-46df-9acb-71fe7136bc11" providerId="ADAL" clId="{2F6A849F-17B1-4453-A808-CFA2DEA5B8F0}" dt="2025-01-11T01:07:10.425" v="2452" actId="14100"/>
          <ac:picMkLst>
            <pc:docMk/>
            <pc:sldMk cId="2674909359" sldId="439"/>
            <ac:picMk id="7" creationId="{B3DB5434-D2AE-2B13-BAA8-0AB7F8C11093}"/>
          </ac:picMkLst>
        </pc:picChg>
      </pc:sldChg>
      <pc:sldChg chg="addSp modSp new del mod ord setBg modClrScheme modAnim chgLayout">
        <pc:chgData name="Doug Bilse" userId="e055984b-6d72-46df-9acb-71fe7136bc11" providerId="ADAL" clId="{2F6A849F-17B1-4453-A808-CFA2DEA5B8F0}" dt="2025-01-21T23:12:20.847" v="9107" actId="47"/>
        <pc:sldMkLst>
          <pc:docMk/>
          <pc:sldMk cId="1764749328" sldId="440"/>
        </pc:sldMkLst>
      </pc:sldChg>
      <pc:sldChg chg="addSp modSp new del mod modClrScheme chgLayout">
        <pc:chgData name="Doug Bilse" userId="e055984b-6d72-46df-9acb-71fe7136bc11" providerId="ADAL" clId="{2F6A849F-17B1-4453-A808-CFA2DEA5B8F0}" dt="2025-01-14T00:23:45.124" v="6634" actId="2696"/>
        <pc:sldMkLst>
          <pc:docMk/>
          <pc:sldMk cId="1637908386" sldId="441"/>
        </pc:sldMkLst>
      </pc:sldChg>
      <pc:sldChg chg="modSp add del mod ord">
        <pc:chgData name="Doug Bilse" userId="e055984b-6d72-46df-9acb-71fe7136bc11" providerId="ADAL" clId="{2F6A849F-17B1-4453-A808-CFA2DEA5B8F0}" dt="2025-01-14T00:24:45.260" v="6699" actId="2696"/>
        <pc:sldMkLst>
          <pc:docMk/>
          <pc:sldMk cId="4016392992" sldId="442"/>
        </pc:sldMkLst>
      </pc:sldChg>
      <pc:sldChg chg="addSp delSp modSp add mod ord setBg modClrScheme modAnim chgLayout">
        <pc:chgData name="Doug Bilse" userId="e055984b-6d72-46df-9acb-71fe7136bc11" providerId="ADAL" clId="{2F6A849F-17B1-4453-A808-CFA2DEA5B8F0}" dt="2025-01-22T00:47:43.004" v="9773" actId="113"/>
        <pc:sldMkLst>
          <pc:docMk/>
          <pc:sldMk cId="3000702006" sldId="443"/>
        </pc:sldMkLst>
        <pc:spChg chg="mod ord">
          <ac:chgData name="Doug Bilse" userId="e055984b-6d72-46df-9acb-71fe7136bc11" providerId="ADAL" clId="{2F6A849F-17B1-4453-A808-CFA2DEA5B8F0}" dt="2025-01-14T23:20:55.098" v="8285" actId="20577"/>
          <ac:spMkLst>
            <pc:docMk/>
            <pc:sldMk cId="3000702006" sldId="443"/>
            <ac:spMk id="2" creationId="{527E24CD-EDC9-AAFD-8A1E-740085F29394}"/>
          </ac:spMkLst>
        </pc:spChg>
        <pc:spChg chg="add">
          <ac:chgData name="Doug Bilse" userId="e055984b-6d72-46df-9acb-71fe7136bc11" providerId="ADAL" clId="{2F6A849F-17B1-4453-A808-CFA2DEA5B8F0}" dt="2025-01-13T22:55:15.936" v="5721" actId="26606"/>
          <ac:spMkLst>
            <pc:docMk/>
            <pc:sldMk cId="3000702006" sldId="443"/>
            <ac:spMk id="17" creationId="{43F8A58B-5155-44CE-A5FF-7647B47D0A7A}"/>
          </ac:spMkLst>
        </pc:spChg>
        <pc:spChg chg="add">
          <ac:chgData name="Doug Bilse" userId="e055984b-6d72-46df-9acb-71fe7136bc11" providerId="ADAL" clId="{2F6A849F-17B1-4453-A808-CFA2DEA5B8F0}" dt="2025-01-13T22:55:15.936" v="5721" actId="26606"/>
          <ac:spMkLst>
            <pc:docMk/>
            <pc:sldMk cId="3000702006" sldId="443"/>
            <ac:spMk id="18" creationId="{BACC6370-2D7E-4714-9D71-7542949D7D5D}"/>
          </ac:spMkLst>
        </pc:spChg>
        <pc:spChg chg="add">
          <ac:chgData name="Doug Bilse" userId="e055984b-6d72-46df-9acb-71fe7136bc11" providerId="ADAL" clId="{2F6A849F-17B1-4453-A808-CFA2DEA5B8F0}" dt="2025-01-13T22:55:15.936" v="5721" actId="26606"/>
          <ac:spMkLst>
            <pc:docMk/>
            <pc:sldMk cId="3000702006" sldId="443"/>
            <ac:spMk id="19" creationId="{443F2ACA-E6D6-4028-82DD-F03C262D5DE6}"/>
          </ac:spMkLst>
        </pc:spChg>
        <pc:spChg chg="add">
          <ac:chgData name="Doug Bilse" userId="e055984b-6d72-46df-9acb-71fe7136bc11" providerId="ADAL" clId="{2F6A849F-17B1-4453-A808-CFA2DEA5B8F0}" dt="2025-01-13T22:55:15.936" v="5721" actId="26606"/>
          <ac:spMkLst>
            <pc:docMk/>
            <pc:sldMk cId="3000702006" sldId="443"/>
            <ac:spMk id="20" creationId="{256B2C21-A230-48C0-8DF1-C46611373C44}"/>
          </ac:spMkLst>
        </pc:spChg>
        <pc:spChg chg="add">
          <ac:chgData name="Doug Bilse" userId="e055984b-6d72-46df-9acb-71fe7136bc11" providerId="ADAL" clId="{2F6A849F-17B1-4453-A808-CFA2DEA5B8F0}" dt="2025-01-13T22:55:15.936" v="5721" actId="26606"/>
          <ac:spMkLst>
            <pc:docMk/>
            <pc:sldMk cId="3000702006" sldId="443"/>
            <ac:spMk id="21" creationId="{3847E18C-932D-4C95-AABA-FEC7C9499AD7}"/>
          </ac:spMkLst>
        </pc:spChg>
        <pc:spChg chg="add">
          <ac:chgData name="Doug Bilse" userId="e055984b-6d72-46df-9acb-71fe7136bc11" providerId="ADAL" clId="{2F6A849F-17B1-4453-A808-CFA2DEA5B8F0}" dt="2025-01-13T22:55:15.936" v="5721" actId="26606"/>
          <ac:spMkLst>
            <pc:docMk/>
            <pc:sldMk cId="3000702006" sldId="443"/>
            <ac:spMk id="22" creationId="{3150CB11-0C61-439E-910F-5787759E72A0}"/>
          </ac:spMkLst>
        </pc:spChg>
        <pc:graphicFrameChg chg="add mod">
          <ac:chgData name="Doug Bilse" userId="e055984b-6d72-46df-9acb-71fe7136bc11" providerId="ADAL" clId="{2F6A849F-17B1-4453-A808-CFA2DEA5B8F0}" dt="2025-01-22T00:47:43.004" v="9773" actId="113"/>
          <ac:graphicFrameMkLst>
            <pc:docMk/>
            <pc:sldMk cId="3000702006" sldId="443"/>
            <ac:graphicFrameMk id="23" creationId="{E77484BE-A55E-AB13-CB36-656EEA2924B5}"/>
          </ac:graphicFrameMkLst>
        </pc:graphicFrameChg>
      </pc:sldChg>
      <pc:sldChg chg="addSp delSp modSp new mod setBg addAnim modAnim">
        <pc:chgData name="Doug Bilse" userId="e055984b-6d72-46df-9acb-71fe7136bc11" providerId="ADAL" clId="{2F6A849F-17B1-4453-A808-CFA2DEA5B8F0}" dt="2025-01-22T00:56:40.576" v="9849" actId="27614"/>
        <pc:sldMkLst>
          <pc:docMk/>
          <pc:sldMk cId="2005239390" sldId="444"/>
        </pc:sldMkLst>
        <pc:spChg chg="mod ord">
          <ac:chgData name="Doug Bilse" userId="e055984b-6d72-46df-9acb-71fe7136bc11" providerId="ADAL" clId="{2F6A849F-17B1-4453-A808-CFA2DEA5B8F0}" dt="2025-01-22T00:56:32.326" v="9846" actId="26606"/>
          <ac:spMkLst>
            <pc:docMk/>
            <pc:sldMk cId="2005239390" sldId="444"/>
            <ac:spMk id="2" creationId="{5FDC414C-64A6-F278-6765-06C800213816}"/>
          </ac:spMkLst>
        </pc:spChg>
        <pc:spChg chg="add del">
          <ac:chgData name="Doug Bilse" userId="e055984b-6d72-46df-9acb-71fe7136bc11" providerId="ADAL" clId="{2F6A849F-17B1-4453-A808-CFA2DEA5B8F0}" dt="2025-01-22T00:56:32.326" v="9846" actId="26606"/>
          <ac:spMkLst>
            <pc:docMk/>
            <pc:sldMk cId="2005239390" sldId="444"/>
            <ac:spMk id="7" creationId="{943CAA20-3569-4189-9E48-239A229A86CA}"/>
          </ac:spMkLst>
        </pc:spChg>
        <pc:spChg chg="add del">
          <ac:chgData name="Doug Bilse" userId="e055984b-6d72-46df-9acb-71fe7136bc11" providerId="ADAL" clId="{2F6A849F-17B1-4453-A808-CFA2DEA5B8F0}" dt="2025-01-22T00:56:32.326" v="9846" actId="26606"/>
          <ac:spMkLst>
            <pc:docMk/>
            <pc:sldMk cId="2005239390" sldId="444"/>
            <ac:spMk id="9" creationId="{DA542B6D-E775-4832-91DC-2D20F857813A}"/>
          </ac:spMkLst>
        </pc:spChg>
        <pc:spChg chg="add del">
          <ac:chgData name="Doug Bilse" userId="e055984b-6d72-46df-9acb-71fe7136bc11" providerId="ADAL" clId="{2F6A849F-17B1-4453-A808-CFA2DEA5B8F0}" dt="2025-01-22T00:56:32.323" v="9845" actId="26606"/>
          <ac:spMkLst>
            <pc:docMk/>
            <pc:sldMk cId="2005239390" sldId="444"/>
            <ac:spMk id="4103" creationId="{665DBBEF-238B-476B-96AB-8AAC3224ECEA}"/>
          </ac:spMkLst>
        </pc:spChg>
        <pc:spChg chg="add del">
          <ac:chgData name="Doug Bilse" userId="e055984b-6d72-46df-9acb-71fe7136bc11" providerId="ADAL" clId="{2F6A849F-17B1-4453-A808-CFA2DEA5B8F0}" dt="2025-01-22T00:56:32.323" v="9845" actId="26606"/>
          <ac:spMkLst>
            <pc:docMk/>
            <pc:sldMk cId="2005239390" sldId="444"/>
            <ac:spMk id="4105" creationId="{3FCFB1DE-0B7E-48CC-BA90-B2AB0889F9D6}"/>
          </ac:spMkLst>
        </pc:spChg>
        <pc:spChg chg="add">
          <ac:chgData name="Doug Bilse" userId="e055984b-6d72-46df-9acb-71fe7136bc11" providerId="ADAL" clId="{2F6A849F-17B1-4453-A808-CFA2DEA5B8F0}" dt="2025-01-22T00:56:32.326" v="9846" actId="26606"/>
          <ac:spMkLst>
            <pc:docMk/>
            <pc:sldMk cId="2005239390" sldId="444"/>
            <ac:spMk id="4107" creationId="{79F40191-0F44-4FD1-82CC-ACB507C14BE6}"/>
          </ac:spMkLst>
        </pc:spChg>
        <pc:spChg chg="add">
          <ac:chgData name="Doug Bilse" userId="e055984b-6d72-46df-9acb-71fe7136bc11" providerId="ADAL" clId="{2F6A849F-17B1-4453-A808-CFA2DEA5B8F0}" dt="2025-01-22T00:56:32.326" v="9846" actId="26606"/>
          <ac:spMkLst>
            <pc:docMk/>
            <pc:sldMk cId="2005239390" sldId="444"/>
            <ac:spMk id="4108" creationId="{5A59F003-E00A-43F9-91DC-CC54E3B87466}"/>
          </ac:spMkLst>
        </pc:spChg>
        <pc:spChg chg="add">
          <ac:chgData name="Doug Bilse" userId="e055984b-6d72-46df-9acb-71fe7136bc11" providerId="ADAL" clId="{2F6A849F-17B1-4453-A808-CFA2DEA5B8F0}" dt="2025-01-22T00:56:32.326" v="9846" actId="26606"/>
          <ac:spMkLst>
            <pc:docMk/>
            <pc:sldMk cId="2005239390" sldId="444"/>
            <ac:spMk id="4109" creationId="{D74A4382-E3AD-430A-9A1F-DFA3E0E77A7D}"/>
          </ac:spMkLst>
        </pc:spChg>
        <pc:picChg chg="add mod">
          <ac:chgData name="Doug Bilse" userId="e055984b-6d72-46df-9acb-71fe7136bc11" providerId="ADAL" clId="{2F6A849F-17B1-4453-A808-CFA2DEA5B8F0}" dt="2025-01-22T00:56:40.576" v="9849" actId="27614"/>
          <ac:picMkLst>
            <pc:docMk/>
            <pc:sldMk cId="2005239390" sldId="444"/>
            <ac:picMk id="4098" creationId="{8B1BA504-E2EF-8FA5-D529-AF9DFE3293D2}"/>
          </ac:picMkLst>
        </pc:picChg>
      </pc:sldChg>
      <pc:sldChg chg="addSp delSp modSp add mod ord setBg modClrScheme modAnim chgLayout">
        <pc:chgData name="Doug Bilse" userId="e055984b-6d72-46df-9acb-71fe7136bc11" providerId="ADAL" clId="{2F6A849F-17B1-4453-A808-CFA2DEA5B8F0}" dt="2025-01-22T06:15:00.458" v="9979" actId="26606"/>
        <pc:sldMkLst>
          <pc:docMk/>
          <pc:sldMk cId="1607041026" sldId="445"/>
        </pc:sldMkLst>
        <pc:spChg chg="mod ord">
          <ac:chgData name="Doug Bilse" userId="e055984b-6d72-46df-9acb-71fe7136bc11" providerId="ADAL" clId="{2F6A849F-17B1-4453-A808-CFA2DEA5B8F0}" dt="2025-01-22T06:15:00.458" v="9979" actId="26606"/>
          <ac:spMkLst>
            <pc:docMk/>
            <pc:sldMk cId="1607041026" sldId="445"/>
            <ac:spMk id="2" creationId="{5D3EFDD2-1E6E-6FCB-4FB1-0DA617BB5428}"/>
          </ac:spMkLst>
        </pc:spChg>
        <pc:spChg chg="add mod ord">
          <ac:chgData name="Doug Bilse" userId="e055984b-6d72-46df-9acb-71fe7136bc11" providerId="ADAL" clId="{2F6A849F-17B1-4453-A808-CFA2DEA5B8F0}" dt="2025-01-22T06:15:00.458" v="9979" actId="26606"/>
          <ac:spMkLst>
            <pc:docMk/>
            <pc:sldMk cId="1607041026" sldId="445"/>
            <ac:spMk id="3" creationId="{633AA017-23A4-87D8-4319-3277F53B6BB1}"/>
          </ac:spMkLst>
        </pc:spChg>
        <pc:spChg chg="add del">
          <ac:chgData name="Doug Bilse" userId="e055984b-6d72-46df-9acb-71fe7136bc11" providerId="ADAL" clId="{2F6A849F-17B1-4453-A808-CFA2DEA5B8F0}" dt="2025-01-22T06:15:00.458" v="9979" actId="26606"/>
          <ac:spMkLst>
            <pc:docMk/>
            <pc:sldMk cId="1607041026" sldId="445"/>
            <ac:spMk id="1031" creationId="{D009D6D5-DAC2-4A8B-A17A-E206B9012D09}"/>
          </ac:spMkLst>
        </pc:spChg>
        <pc:spChg chg="add del">
          <ac:chgData name="Doug Bilse" userId="e055984b-6d72-46df-9acb-71fe7136bc11" providerId="ADAL" clId="{2F6A849F-17B1-4453-A808-CFA2DEA5B8F0}" dt="2025-01-22T06:14:58.216" v="9976" actId="26606"/>
          <ac:spMkLst>
            <pc:docMk/>
            <pc:sldMk cId="1607041026" sldId="445"/>
            <ac:spMk id="1036" creationId="{F13C74B1-5B17-4795-BED0-7140497B445A}"/>
          </ac:spMkLst>
        </pc:spChg>
        <pc:spChg chg="add del">
          <ac:chgData name="Doug Bilse" userId="e055984b-6d72-46df-9acb-71fe7136bc11" providerId="ADAL" clId="{2F6A849F-17B1-4453-A808-CFA2DEA5B8F0}" dt="2025-01-22T06:14:58.216" v="9976" actId="26606"/>
          <ac:spMkLst>
            <pc:docMk/>
            <pc:sldMk cId="1607041026" sldId="445"/>
            <ac:spMk id="1038" creationId="{D4974D33-8DC5-464E-8C6D-BE58F0669C17}"/>
          </ac:spMkLst>
        </pc:spChg>
        <pc:spChg chg="add del">
          <ac:chgData name="Doug Bilse" userId="e055984b-6d72-46df-9acb-71fe7136bc11" providerId="ADAL" clId="{2F6A849F-17B1-4453-A808-CFA2DEA5B8F0}" dt="2025-01-22T06:15:00.458" v="9978" actId="26606"/>
          <ac:spMkLst>
            <pc:docMk/>
            <pc:sldMk cId="1607041026" sldId="445"/>
            <ac:spMk id="1040" creationId="{3D752CF2-2291-40B5-B462-C17B174C10BC}"/>
          </ac:spMkLst>
        </pc:spChg>
        <pc:spChg chg="add del">
          <ac:chgData name="Doug Bilse" userId="e055984b-6d72-46df-9acb-71fe7136bc11" providerId="ADAL" clId="{2F6A849F-17B1-4453-A808-CFA2DEA5B8F0}" dt="2025-01-22T06:15:00.458" v="9978" actId="26606"/>
          <ac:spMkLst>
            <pc:docMk/>
            <pc:sldMk cId="1607041026" sldId="445"/>
            <ac:spMk id="1041" creationId="{F94AA2BD-2E3F-4B1D-8127-5744B8115311}"/>
          </ac:spMkLst>
        </pc:spChg>
        <pc:spChg chg="add del">
          <ac:chgData name="Doug Bilse" userId="e055984b-6d72-46df-9acb-71fe7136bc11" providerId="ADAL" clId="{2F6A849F-17B1-4453-A808-CFA2DEA5B8F0}" dt="2025-01-22T06:15:00.458" v="9978" actId="26606"/>
          <ac:spMkLst>
            <pc:docMk/>
            <pc:sldMk cId="1607041026" sldId="445"/>
            <ac:spMk id="1042" creationId="{4BD02261-2DC8-4AA8-9E16-7751AE892445}"/>
          </ac:spMkLst>
        </pc:spChg>
        <pc:spChg chg="add">
          <ac:chgData name="Doug Bilse" userId="e055984b-6d72-46df-9acb-71fe7136bc11" providerId="ADAL" clId="{2F6A849F-17B1-4453-A808-CFA2DEA5B8F0}" dt="2025-01-22T06:15:00.458" v="9979" actId="26606"/>
          <ac:spMkLst>
            <pc:docMk/>
            <pc:sldMk cId="1607041026" sldId="445"/>
            <ac:spMk id="1044" creationId="{F13C74B1-5B17-4795-BED0-7140497B445A}"/>
          </ac:spMkLst>
        </pc:spChg>
        <pc:spChg chg="add">
          <ac:chgData name="Doug Bilse" userId="e055984b-6d72-46df-9acb-71fe7136bc11" providerId="ADAL" clId="{2F6A849F-17B1-4453-A808-CFA2DEA5B8F0}" dt="2025-01-22T06:15:00.458" v="9979" actId="26606"/>
          <ac:spMkLst>
            <pc:docMk/>
            <pc:sldMk cId="1607041026" sldId="445"/>
            <ac:spMk id="1045" creationId="{D4974D33-8DC5-464E-8C6D-BE58F0669C17}"/>
          </ac:spMkLst>
        </pc:spChg>
        <pc:picChg chg="add del mod ord">
          <ac:chgData name="Doug Bilse" userId="e055984b-6d72-46df-9acb-71fe7136bc11" providerId="ADAL" clId="{2F6A849F-17B1-4453-A808-CFA2DEA5B8F0}" dt="2025-01-22T06:14:19.360" v="9966" actId="478"/>
          <ac:picMkLst>
            <pc:docMk/>
            <pc:sldMk cId="1607041026" sldId="445"/>
            <ac:picMk id="4" creationId="{D751CF46-2CBE-5893-851F-19EBC85FBEC3}"/>
          </ac:picMkLst>
        </pc:picChg>
        <pc:picChg chg="add mod">
          <ac:chgData name="Doug Bilse" userId="e055984b-6d72-46df-9acb-71fe7136bc11" providerId="ADAL" clId="{2F6A849F-17B1-4453-A808-CFA2DEA5B8F0}" dt="2025-01-22T06:15:00.458" v="9979" actId="26606"/>
          <ac:picMkLst>
            <pc:docMk/>
            <pc:sldMk cId="1607041026" sldId="445"/>
            <ac:picMk id="1026" creationId="{E0A128FB-3BAC-2E82-F677-83CEE893736E}"/>
          </ac:picMkLst>
        </pc:picChg>
      </pc:sldChg>
      <pc:sldChg chg="addSp delSp modSp new mod ord modAnim">
        <pc:chgData name="Doug Bilse" userId="e055984b-6d72-46df-9acb-71fe7136bc11" providerId="ADAL" clId="{2F6A849F-17B1-4453-A808-CFA2DEA5B8F0}" dt="2025-01-15T20:56:49.767" v="8839"/>
        <pc:sldMkLst>
          <pc:docMk/>
          <pc:sldMk cId="2751409155" sldId="446"/>
        </pc:sldMkLst>
        <pc:spChg chg="mod">
          <ac:chgData name="Doug Bilse" userId="e055984b-6d72-46df-9acb-71fe7136bc11" providerId="ADAL" clId="{2F6A849F-17B1-4453-A808-CFA2DEA5B8F0}" dt="2025-01-13T17:01:15.119" v="3573" actId="122"/>
          <ac:spMkLst>
            <pc:docMk/>
            <pc:sldMk cId="2751409155" sldId="446"/>
            <ac:spMk id="2" creationId="{B845A993-7BD7-A55A-D32C-167F1D8BFB23}"/>
          </ac:spMkLst>
        </pc:spChg>
        <pc:spChg chg="add mod">
          <ac:chgData name="Doug Bilse" userId="e055984b-6d72-46df-9acb-71fe7136bc11" providerId="ADAL" clId="{2F6A849F-17B1-4453-A808-CFA2DEA5B8F0}" dt="2025-01-14T00:47:07.024" v="6917" actId="1076"/>
          <ac:spMkLst>
            <pc:docMk/>
            <pc:sldMk cId="2751409155" sldId="446"/>
            <ac:spMk id="21" creationId="{D900B5C6-2A61-54FA-15CA-0A1BE5E0ADA8}"/>
          </ac:spMkLst>
        </pc:spChg>
        <pc:spChg chg="add mod">
          <ac:chgData name="Doug Bilse" userId="e055984b-6d72-46df-9acb-71fe7136bc11" providerId="ADAL" clId="{2F6A849F-17B1-4453-A808-CFA2DEA5B8F0}" dt="2025-01-14T00:47:07.024" v="6917" actId="1076"/>
          <ac:spMkLst>
            <pc:docMk/>
            <pc:sldMk cId="2751409155" sldId="446"/>
            <ac:spMk id="22" creationId="{21F6E82C-1DC5-3F7A-C8CD-586FD17BCAA8}"/>
          </ac:spMkLst>
        </pc:spChg>
        <pc:spChg chg="add mod">
          <ac:chgData name="Doug Bilse" userId="e055984b-6d72-46df-9acb-71fe7136bc11" providerId="ADAL" clId="{2F6A849F-17B1-4453-A808-CFA2DEA5B8F0}" dt="2025-01-14T00:47:07.024" v="6917" actId="1076"/>
          <ac:spMkLst>
            <pc:docMk/>
            <pc:sldMk cId="2751409155" sldId="446"/>
            <ac:spMk id="23" creationId="{B2F5576C-97C5-E68F-66AC-8AC20C0BFD73}"/>
          </ac:spMkLst>
        </pc:spChg>
        <pc:graphicFrameChg chg="add mod modGraphic">
          <ac:chgData name="Doug Bilse" userId="e055984b-6d72-46df-9acb-71fe7136bc11" providerId="ADAL" clId="{2F6A849F-17B1-4453-A808-CFA2DEA5B8F0}" dt="2025-01-14T00:47:07.024" v="6917" actId="1076"/>
          <ac:graphicFrameMkLst>
            <pc:docMk/>
            <pc:sldMk cId="2751409155" sldId="446"/>
            <ac:graphicFrameMk id="20" creationId="{74C7E279-DDFF-E431-A5B7-85961DF1BBCA}"/>
          </ac:graphicFrameMkLst>
        </pc:graphicFrameChg>
      </pc:sldChg>
      <pc:sldChg chg="addSp delSp modSp add del mod delAnim">
        <pc:chgData name="Doug Bilse" userId="e055984b-6d72-46df-9acb-71fe7136bc11" providerId="ADAL" clId="{2F6A849F-17B1-4453-A808-CFA2DEA5B8F0}" dt="2025-01-14T00:41:38.937" v="6862" actId="2696"/>
        <pc:sldMkLst>
          <pc:docMk/>
          <pc:sldMk cId="41677056" sldId="447"/>
        </pc:sldMkLst>
      </pc:sldChg>
      <pc:sldChg chg="addSp delSp modSp new mod modAnim">
        <pc:chgData name="Doug Bilse" userId="e055984b-6d72-46df-9acb-71fe7136bc11" providerId="ADAL" clId="{2F6A849F-17B1-4453-A808-CFA2DEA5B8F0}" dt="2025-01-15T20:34:05.851" v="8333" actId="20577"/>
        <pc:sldMkLst>
          <pc:docMk/>
          <pc:sldMk cId="960422973" sldId="448"/>
        </pc:sldMkLst>
        <pc:spChg chg="mod">
          <ac:chgData name="Doug Bilse" userId="e055984b-6d72-46df-9acb-71fe7136bc11" providerId="ADAL" clId="{2F6A849F-17B1-4453-A808-CFA2DEA5B8F0}" dt="2025-01-15T20:34:05.851" v="8333" actId="20577"/>
          <ac:spMkLst>
            <pc:docMk/>
            <pc:sldMk cId="960422973" sldId="448"/>
            <ac:spMk id="2" creationId="{7254A1B2-DFA1-71BC-5AAE-83CAC8A6C88E}"/>
          </ac:spMkLst>
        </pc:spChg>
        <pc:spChg chg="add mod">
          <ac:chgData name="Doug Bilse" userId="e055984b-6d72-46df-9acb-71fe7136bc11" providerId="ADAL" clId="{2F6A849F-17B1-4453-A808-CFA2DEA5B8F0}" dt="2025-01-13T19:23:41.172" v="3959" actId="14100"/>
          <ac:spMkLst>
            <pc:docMk/>
            <pc:sldMk cId="960422973" sldId="448"/>
            <ac:spMk id="6" creationId="{AB89F053-BFA9-0829-2CF8-745904612810}"/>
          </ac:spMkLst>
        </pc:spChg>
        <pc:spChg chg="add mod">
          <ac:chgData name="Doug Bilse" userId="e055984b-6d72-46df-9acb-71fe7136bc11" providerId="ADAL" clId="{2F6A849F-17B1-4453-A808-CFA2DEA5B8F0}" dt="2025-01-13T19:23:31.128" v="3956" actId="1076"/>
          <ac:spMkLst>
            <pc:docMk/>
            <pc:sldMk cId="960422973" sldId="448"/>
            <ac:spMk id="7" creationId="{6650EC76-EF86-4ADE-15F4-E5205FA3EAAF}"/>
          </ac:spMkLst>
        </pc:spChg>
        <pc:spChg chg="add mod">
          <ac:chgData name="Doug Bilse" userId="e055984b-6d72-46df-9acb-71fe7136bc11" providerId="ADAL" clId="{2F6A849F-17B1-4453-A808-CFA2DEA5B8F0}" dt="2025-01-13T19:24:06.498" v="3967" actId="1076"/>
          <ac:spMkLst>
            <pc:docMk/>
            <pc:sldMk cId="960422973" sldId="448"/>
            <ac:spMk id="10" creationId="{372581D3-5322-F009-093F-CB1E1B6CE7D0}"/>
          </ac:spMkLst>
        </pc:spChg>
        <pc:spChg chg="add mod">
          <ac:chgData name="Doug Bilse" userId="e055984b-6d72-46df-9acb-71fe7136bc11" providerId="ADAL" clId="{2F6A849F-17B1-4453-A808-CFA2DEA5B8F0}" dt="2025-01-13T19:24:04.065" v="3966" actId="1076"/>
          <ac:spMkLst>
            <pc:docMk/>
            <pc:sldMk cId="960422973" sldId="448"/>
            <ac:spMk id="11" creationId="{A71B0A88-DD4E-631B-4687-F823574B031F}"/>
          </ac:spMkLst>
        </pc:spChg>
        <pc:spChg chg="add mod">
          <ac:chgData name="Doug Bilse" userId="e055984b-6d72-46df-9acb-71fe7136bc11" providerId="ADAL" clId="{2F6A849F-17B1-4453-A808-CFA2DEA5B8F0}" dt="2025-01-13T19:23:28.048" v="3955" actId="1076"/>
          <ac:spMkLst>
            <pc:docMk/>
            <pc:sldMk cId="960422973" sldId="448"/>
            <ac:spMk id="12" creationId="{28D1CE3B-A063-95C5-C0E1-7EE73EF9F80E}"/>
          </ac:spMkLst>
        </pc:spChg>
        <pc:spChg chg="add mod">
          <ac:chgData name="Doug Bilse" userId="e055984b-6d72-46df-9acb-71fe7136bc11" providerId="ADAL" clId="{2F6A849F-17B1-4453-A808-CFA2DEA5B8F0}" dt="2025-01-13T19:24:00.258" v="3965" actId="14100"/>
          <ac:spMkLst>
            <pc:docMk/>
            <pc:sldMk cId="960422973" sldId="448"/>
            <ac:spMk id="13" creationId="{564319B8-4354-87BD-61BB-245134AB614D}"/>
          </ac:spMkLst>
        </pc:spChg>
        <pc:picChg chg="add mod">
          <ac:chgData name="Doug Bilse" userId="e055984b-6d72-46df-9acb-71fe7136bc11" providerId="ADAL" clId="{2F6A849F-17B1-4453-A808-CFA2DEA5B8F0}" dt="2025-01-13T19:23:43.874" v="3960" actId="1076"/>
          <ac:picMkLst>
            <pc:docMk/>
            <pc:sldMk cId="960422973" sldId="448"/>
            <ac:picMk id="8" creationId="{D5D8B570-748E-6C9D-E394-73FB1630926F}"/>
          </ac:picMkLst>
        </pc:picChg>
        <pc:picChg chg="add mod">
          <ac:chgData name="Doug Bilse" userId="e055984b-6d72-46df-9acb-71fe7136bc11" providerId="ADAL" clId="{2F6A849F-17B1-4453-A808-CFA2DEA5B8F0}" dt="2025-01-13T19:23:37.394" v="3958" actId="1076"/>
          <ac:picMkLst>
            <pc:docMk/>
            <pc:sldMk cId="960422973" sldId="448"/>
            <ac:picMk id="9" creationId="{2587C670-D72C-2DD0-7519-11CE5A9065A0}"/>
          </ac:picMkLst>
        </pc:picChg>
        <pc:picChg chg="add mod ord">
          <ac:chgData name="Doug Bilse" userId="e055984b-6d72-46df-9acb-71fe7136bc11" providerId="ADAL" clId="{2F6A849F-17B1-4453-A808-CFA2DEA5B8F0}" dt="2025-01-13T19:23:48.752" v="3962" actId="1076"/>
          <ac:picMkLst>
            <pc:docMk/>
            <pc:sldMk cId="960422973" sldId="448"/>
            <ac:picMk id="14" creationId="{A88D8078-D48A-3293-6956-E3DAE9772191}"/>
          </ac:picMkLst>
        </pc:picChg>
        <pc:picChg chg="add mod">
          <ac:chgData name="Doug Bilse" userId="e055984b-6d72-46df-9acb-71fe7136bc11" providerId="ADAL" clId="{2F6A849F-17B1-4453-A808-CFA2DEA5B8F0}" dt="2025-01-13T19:30:39.027" v="3983" actId="1076"/>
          <ac:picMkLst>
            <pc:docMk/>
            <pc:sldMk cId="960422973" sldId="448"/>
            <ac:picMk id="15" creationId="{5065958F-8420-D7BF-1DE0-961B0564198A}"/>
          </ac:picMkLst>
        </pc:picChg>
      </pc:sldChg>
      <pc:sldChg chg="addSp delSp modSp add mod delAnim">
        <pc:chgData name="Doug Bilse" userId="e055984b-6d72-46df-9acb-71fe7136bc11" providerId="ADAL" clId="{2F6A849F-17B1-4453-A808-CFA2DEA5B8F0}" dt="2025-01-15T20:59:15.800" v="8894" actId="207"/>
        <pc:sldMkLst>
          <pc:docMk/>
          <pc:sldMk cId="747775895" sldId="449"/>
        </pc:sldMkLst>
        <pc:spChg chg="mod">
          <ac:chgData name="Doug Bilse" userId="e055984b-6d72-46df-9acb-71fe7136bc11" providerId="ADAL" clId="{2F6A849F-17B1-4453-A808-CFA2DEA5B8F0}" dt="2025-01-15T20:54:29.177" v="8696" actId="20577"/>
          <ac:spMkLst>
            <pc:docMk/>
            <pc:sldMk cId="747775895" sldId="449"/>
            <ac:spMk id="2" creationId="{18330664-1A0B-027B-3799-CDB60D43541D}"/>
          </ac:spMkLst>
        </pc:spChg>
        <pc:spChg chg="add mod">
          <ac:chgData name="Doug Bilse" userId="e055984b-6d72-46df-9acb-71fe7136bc11" providerId="ADAL" clId="{2F6A849F-17B1-4453-A808-CFA2DEA5B8F0}" dt="2025-01-15T20:59:15.800" v="8894" actId="207"/>
          <ac:spMkLst>
            <pc:docMk/>
            <pc:sldMk cId="747775895" sldId="449"/>
            <ac:spMk id="46" creationId="{8E0A2B66-34F7-1F78-ED4D-2285FF27FC15}"/>
          </ac:spMkLst>
        </pc:spChg>
        <pc:spChg chg="add mod">
          <ac:chgData name="Doug Bilse" userId="e055984b-6d72-46df-9acb-71fe7136bc11" providerId="ADAL" clId="{2F6A849F-17B1-4453-A808-CFA2DEA5B8F0}" dt="2025-01-13T19:05:42.522" v="3906" actId="1076"/>
          <ac:spMkLst>
            <pc:docMk/>
            <pc:sldMk cId="747775895" sldId="449"/>
            <ac:spMk id="47" creationId="{3C13FF85-330E-9A14-ECB7-C80E2F37170B}"/>
          </ac:spMkLst>
        </pc:spChg>
        <pc:spChg chg="add mod">
          <ac:chgData name="Doug Bilse" userId="e055984b-6d72-46df-9acb-71fe7136bc11" providerId="ADAL" clId="{2F6A849F-17B1-4453-A808-CFA2DEA5B8F0}" dt="2025-01-13T19:06:16.570" v="3916" actId="1076"/>
          <ac:spMkLst>
            <pc:docMk/>
            <pc:sldMk cId="747775895" sldId="449"/>
            <ac:spMk id="50" creationId="{D1575E2C-047A-81F9-61E6-1D23AC828FD5}"/>
          </ac:spMkLst>
        </pc:spChg>
        <pc:spChg chg="add mod">
          <ac:chgData name="Doug Bilse" userId="e055984b-6d72-46df-9acb-71fe7136bc11" providerId="ADAL" clId="{2F6A849F-17B1-4453-A808-CFA2DEA5B8F0}" dt="2025-01-13T19:05:45.389" v="3907" actId="1076"/>
          <ac:spMkLst>
            <pc:docMk/>
            <pc:sldMk cId="747775895" sldId="449"/>
            <ac:spMk id="51" creationId="{6940E65F-8C63-20FE-07F5-C4B37CCA4197}"/>
          </ac:spMkLst>
        </pc:spChg>
        <pc:spChg chg="add mod">
          <ac:chgData name="Doug Bilse" userId="e055984b-6d72-46df-9acb-71fe7136bc11" providerId="ADAL" clId="{2F6A849F-17B1-4453-A808-CFA2DEA5B8F0}" dt="2025-01-13T19:06:12.885" v="3915" actId="1076"/>
          <ac:spMkLst>
            <pc:docMk/>
            <pc:sldMk cId="747775895" sldId="449"/>
            <ac:spMk id="52" creationId="{28118F91-9CAA-C2C1-BCD8-D6B3C53540E9}"/>
          </ac:spMkLst>
        </pc:spChg>
        <pc:spChg chg="add mod">
          <ac:chgData name="Doug Bilse" userId="e055984b-6d72-46df-9acb-71fe7136bc11" providerId="ADAL" clId="{2F6A849F-17B1-4453-A808-CFA2DEA5B8F0}" dt="2025-01-13T19:09:18.699" v="3948" actId="14100"/>
          <ac:spMkLst>
            <pc:docMk/>
            <pc:sldMk cId="747775895" sldId="449"/>
            <ac:spMk id="53" creationId="{47A479B8-040F-FDA0-64D3-8693DABB551A}"/>
          </ac:spMkLst>
        </pc:spChg>
        <pc:spChg chg="add mod">
          <ac:chgData name="Doug Bilse" userId="e055984b-6d72-46df-9acb-71fe7136bc11" providerId="ADAL" clId="{2F6A849F-17B1-4453-A808-CFA2DEA5B8F0}" dt="2025-01-13T19:06:53.560" v="3924" actId="1076"/>
          <ac:spMkLst>
            <pc:docMk/>
            <pc:sldMk cId="747775895" sldId="449"/>
            <ac:spMk id="54" creationId="{D4C0EF51-2DAF-AACC-C48D-BC85E0022847}"/>
          </ac:spMkLst>
        </pc:spChg>
        <pc:spChg chg="add mod">
          <ac:chgData name="Doug Bilse" userId="e055984b-6d72-46df-9acb-71fe7136bc11" providerId="ADAL" clId="{2F6A849F-17B1-4453-A808-CFA2DEA5B8F0}" dt="2025-01-13T19:06:59.688" v="3925" actId="1076"/>
          <ac:spMkLst>
            <pc:docMk/>
            <pc:sldMk cId="747775895" sldId="449"/>
            <ac:spMk id="55" creationId="{19C3EBE4-949D-0259-6B0D-A93CDAEC4224}"/>
          </ac:spMkLst>
        </pc:spChg>
        <pc:spChg chg="add mod">
          <ac:chgData name="Doug Bilse" userId="e055984b-6d72-46df-9acb-71fe7136bc11" providerId="ADAL" clId="{2F6A849F-17B1-4453-A808-CFA2DEA5B8F0}" dt="2025-01-13T19:08:20.044" v="3938" actId="14100"/>
          <ac:spMkLst>
            <pc:docMk/>
            <pc:sldMk cId="747775895" sldId="449"/>
            <ac:spMk id="56" creationId="{459217EB-CC82-61D9-CF34-4F1FCCD39142}"/>
          </ac:spMkLst>
        </pc:spChg>
        <pc:spChg chg="add mod">
          <ac:chgData name="Doug Bilse" userId="e055984b-6d72-46df-9acb-71fe7136bc11" providerId="ADAL" clId="{2F6A849F-17B1-4453-A808-CFA2DEA5B8F0}" dt="2025-01-13T19:08:35.649" v="3940" actId="1076"/>
          <ac:spMkLst>
            <pc:docMk/>
            <pc:sldMk cId="747775895" sldId="449"/>
            <ac:spMk id="57" creationId="{C83A9A43-A47F-956B-1741-31099AD11504}"/>
          </ac:spMkLst>
        </pc:spChg>
        <pc:spChg chg="mod">
          <ac:chgData name="Doug Bilse" userId="e055984b-6d72-46df-9acb-71fe7136bc11" providerId="ADAL" clId="{2F6A849F-17B1-4453-A808-CFA2DEA5B8F0}" dt="2025-01-13T19:08:15.203" v="3937" actId="14100"/>
          <ac:spMkLst>
            <pc:docMk/>
            <pc:sldMk cId="747775895" sldId="449"/>
            <ac:spMk id="58" creationId="{3853E2E1-9942-A1B6-5D55-A33A88F19DAD}"/>
          </ac:spMkLst>
        </pc:spChg>
        <pc:spChg chg="add mod">
          <ac:chgData name="Doug Bilse" userId="e055984b-6d72-46df-9acb-71fe7136bc11" providerId="ADAL" clId="{2F6A849F-17B1-4453-A808-CFA2DEA5B8F0}" dt="2025-01-13T19:07:45.151" v="3934" actId="207"/>
          <ac:spMkLst>
            <pc:docMk/>
            <pc:sldMk cId="747775895" sldId="449"/>
            <ac:spMk id="59" creationId="{F4F1B788-F886-751A-7809-EA47B9793EAC}"/>
          </ac:spMkLst>
        </pc:spChg>
        <pc:spChg chg="add mod">
          <ac:chgData name="Doug Bilse" userId="e055984b-6d72-46df-9acb-71fe7136bc11" providerId="ADAL" clId="{2F6A849F-17B1-4453-A808-CFA2DEA5B8F0}" dt="2025-01-13T19:08:33.300" v="3939" actId="14100"/>
          <ac:spMkLst>
            <pc:docMk/>
            <pc:sldMk cId="747775895" sldId="449"/>
            <ac:spMk id="60" creationId="{5ED96A22-42EB-2E1D-CC2D-0A7524F06355}"/>
          </ac:spMkLst>
        </pc:spChg>
        <pc:spChg chg="add mod">
          <ac:chgData name="Doug Bilse" userId="e055984b-6d72-46df-9acb-71fe7136bc11" providerId="ADAL" clId="{2F6A849F-17B1-4453-A808-CFA2DEA5B8F0}" dt="2025-01-13T19:06:02.776" v="3913" actId="1076"/>
          <ac:spMkLst>
            <pc:docMk/>
            <pc:sldMk cId="747775895" sldId="449"/>
            <ac:spMk id="61" creationId="{744A457B-D213-B8E2-DD08-DF04F00F7932}"/>
          </ac:spMkLst>
        </pc:spChg>
        <pc:spChg chg="add mod">
          <ac:chgData name="Doug Bilse" userId="e055984b-6d72-46df-9acb-71fe7136bc11" providerId="ADAL" clId="{2F6A849F-17B1-4453-A808-CFA2DEA5B8F0}" dt="2025-01-13T19:32:32.412" v="3993" actId="1076"/>
          <ac:spMkLst>
            <pc:docMk/>
            <pc:sldMk cId="747775895" sldId="449"/>
            <ac:spMk id="62" creationId="{EFEA9FE4-AA6E-6147-2EAC-C7BA11341AB6}"/>
          </ac:spMkLst>
        </pc:spChg>
        <pc:spChg chg="add mod">
          <ac:chgData name="Doug Bilse" userId="e055984b-6d72-46df-9acb-71fe7136bc11" providerId="ADAL" clId="{2F6A849F-17B1-4453-A808-CFA2DEA5B8F0}" dt="2025-01-13T19:06:45.106" v="3922" actId="1076"/>
          <ac:spMkLst>
            <pc:docMk/>
            <pc:sldMk cId="747775895" sldId="449"/>
            <ac:spMk id="63" creationId="{56DC6DBF-B440-1660-6C98-5B50A1F811F9}"/>
          </ac:spMkLst>
        </pc:spChg>
        <pc:spChg chg="add mod">
          <ac:chgData name="Doug Bilse" userId="e055984b-6d72-46df-9acb-71fe7136bc11" providerId="ADAL" clId="{2F6A849F-17B1-4453-A808-CFA2DEA5B8F0}" dt="2025-01-13T19:06:45.106" v="3922" actId="1076"/>
          <ac:spMkLst>
            <pc:docMk/>
            <pc:sldMk cId="747775895" sldId="449"/>
            <ac:spMk id="64" creationId="{85DFBC7F-4157-691F-752E-020A05BFC957}"/>
          </ac:spMkLst>
        </pc:spChg>
        <pc:spChg chg="add mod">
          <ac:chgData name="Doug Bilse" userId="e055984b-6d72-46df-9acb-71fe7136bc11" providerId="ADAL" clId="{2F6A849F-17B1-4453-A808-CFA2DEA5B8F0}" dt="2025-01-13T19:06:45.106" v="3922" actId="1076"/>
          <ac:spMkLst>
            <pc:docMk/>
            <pc:sldMk cId="747775895" sldId="449"/>
            <ac:spMk id="65" creationId="{78EC9D1E-8E6D-D463-BD80-4B500AA9F2C2}"/>
          </ac:spMkLst>
        </pc:spChg>
        <pc:spChg chg="add mod">
          <ac:chgData name="Doug Bilse" userId="e055984b-6d72-46df-9acb-71fe7136bc11" providerId="ADAL" clId="{2F6A849F-17B1-4453-A808-CFA2DEA5B8F0}" dt="2025-01-13T19:06:45.106" v="3922" actId="1076"/>
          <ac:spMkLst>
            <pc:docMk/>
            <pc:sldMk cId="747775895" sldId="449"/>
            <ac:spMk id="66" creationId="{65D66C7C-4302-43D4-9172-2FAC633CD2CB}"/>
          </ac:spMkLst>
        </pc:spChg>
        <pc:spChg chg="add mod">
          <ac:chgData name="Doug Bilse" userId="e055984b-6d72-46df-9acb-71fe7136bc11" providerId="ADAL" clId="{2F6A849F-17B1-4453-A808-CFA2DEA5B8F0}" dt="2025-01-13T19:07:33.179" v="3933" actId="1076"/>
          <ac:spMkLst>
            <pc:docMk/>
            <pc:sldMk cId="747775895" sldId="449"/>
            <ac:spMk id="67" creationId="{E9ECFE16-2903-7240-34D2-9555E3ECF1EE}"/>
          </ac:spMkLst>
        </pc:spChg>
        <pc:spChg chg="add mod">
          <ac:chgData name="Doug Bilse" userId="e055984b-6d72-46df-9acb-71fe7136bc11" providerId="ADAL" clId="{2F6A849F-17B1-4453-A808-CFA2DEA5B8F0}" dt="2025-01-13T19:07:14.385" v="3929" actId="1076"/>
          <ac:spMkLst>
            <pc:docMk/>
            <pc:sldMk cId="747775895" sldId="449"/>
            <ac:spMk id="68" creationId="{D75E4C74-9C8E-2207-BD75-74FC12551866}"/>
          </ac:spMkLst>
        </pc:spChg>
        <pc:spChg chg="add mod">
          <ac:chgData name="Doug Bilse" userId="e055984b-6d72-46df-9acb-71fe7136bc11" providerId="ADAL" clId="{2F6A849F-17B1-4453-A808-CFA2DEA5B8F0}" dt="2025-01-13T19:32:29.254" v="3992" actId="1076"/>
          <ac:spMkLst>
            <pc:docMk/>
            <pc:sldMk cId="747775895" sldId="449"/>
            <ac:spMk id="69" creationId="{C8509B4B-E7C2-D63B-2A66-32D37AEEDDAC}"/>
          </ac:spMkLst>
        </pc:spChg>
        <pc:picChg chg="mod modCrop">
          <ac:chgData name="Doug Bilse" userId="e055984b-6d72-46df-9acb-71fe7136bc11" providerId="ADAL" clId="{2F6A849F-17B1-4453-A808-CFA2DEA5B8F0}" dt="2025-01-13T19:07:09.222" v="3928" actId="1076"/>
          <ac:picMkLst>
            <pc:docMk/>
            <pc:sldMk cId="747775895" sldId="449"/>
            <ac:picMk id="5" creationId="{47889E0E-304B-E5AE-1EEA-C43A085EE6DD}"/>
          </ac:picMkLst>
        </pc:picChg>
        <pc:picChg chg="mod">
          <ac:chgData name="Doug Bilse" userId="e055984b-6d72-46df-9acb-71fe7136bc11" providerId="ADAL" clId="{2F6A849F-17B1-4453-A808-CFA2DEA5B8F0}" dt="2025-01-13T19:07:25.948" v="3932" actId="14100"/>
          <ac:picMkLst>
            <pc:docMk/>
            <pc:sldMk cId="747775895" sldId="449"/>
            <ac:picMk id="48" creationId="{0762BFD5-A941-5523-A7DD-2F8761A11ECF}"/>
          </ac:picMkLst>
        </pc:picChg>
        <pc:picChg chg="mod">
          <ac:chgData name="Doug Bilse" userId="e055984b-6d72-46df-9acb-71fe7136bc11" providerId="ADAL" clId="{2F6A849F-17B1-4453-A808-CFA2DEA5B8F0}" dt="2025-01-13T19:06:21.729" v="3918" actId="1076"/>
          <ac:picMkLst>
            <pc:docMk/>
            <pc:sldMk cId="747775895" sldId="449"/>
            <ac:picMk id="49" creationId="{4D2E8962-4412-A11B-7576-99DD1CB7231E}"/>
          </ac:picMkLst>
        </pc:picChg>
      </pc:sldChg>
      <pc:sldChg chg="add del ord">
        <pc:chgData name="Doug Bilse" userId="e055984b-6d72-46df-9acb-71fe7136bc11" providerId="ADAL" clId="{2F6A849F-17B1-4453-A808-CFA2DEA5B8F0}" dt="2025-01-13T22:21:01.638" v="4156" actId="2696"/>
        <pc:sldMkLst>
          <pc:docMk/>
          <pc:sldMk cId="236924016" sldId="450"/>
        </pc:sldMkLst>
      </pc:sldChg>
      <pc:sldChg chg="add del">
        <pc:chgData name="Doug Bilse" userId="e055984b-6d72-46df-9acb-71fe7136bc11" providerId="ADAL" clId="{2F6A849F-17B1-4453-A808-CFA2DEA5B8F0}" dt="2025-01-13T19:35:37.862" v="3997" actId="2696"/>
        <pc:sldMkLst>
          <pc:docMk/>
          <pc:sldMk cId="330847327" sldId="450"/>
        </pc:sldMkLst>
      </pc:sldChg>
      <pc:sldChg chg="modSp add ord modAnim">
        <pc:chgData name="Doug Bilse" userId="e055984b-6d72-46df-9acb-71fe7136bc11" providerId="ADAL" clId="{2F6A849F-17B1-4453-A808-CFA2DEA5B8F0}" dt="2025-01-14T22:26:43.243" v="7751"/>
        <pc:sldMkLst>
          <pc:docMk/>
          <pc:sldMk cId="1676458551" sldId="450"/>
        </pc:sldMkLst>
        <pc:spChg chg="mod">
          <ac:chgData name="Doug Bilse" userId="e055984b-6d72-46df-9acb-71fe7136bc11" providerId="ADAL" clId="{2F6A849F-17B1-4453-A808-CFA2DEA5B8F0}" dt="2025-01-13T22:35:00.750" v="4871" actId="122"/>
          <ac:spMkLst>
            <pc:docMk/>
            <pc:sldMk cId="1676458551" sldId="450"/>
            <ac:spMk id="2" creationId="{E9CF82D6-E5C4-2CAD-2EC4-F96C275318F7}"/>
          </ac:spMkLst>
        </pc:spChg>
        <pc:spChg chg="mod">
          <ac:chgData name="Doug Bilse" userId="e055984b-6d72-46df-9acb-71fe7136bc11" providerId="ADAL" clId="{2F6A849F-17B1-4453-A808-CFA2DEA5B8F0}" dt="2025-01-14T00:36:23.308" v="6804" actId="20577"/>
          <ac:spMkLst>
            <pc:docMk/>
            <pc:sldMk cId="1676458551" sldId="450"/>
            <ac:spMk id="3" creationId="{DFC195E0-2587-32E0-5F14-9160ADA5902C}"/>
          </ac:spMkLst>
        </pc:spChg>
      </pc:sldChg>
      <pc:sldChg chg="addSp delSp modSp add mod ord modAnim">
        <pc:chgData name="Doug Bilse" userId="e055984b-6d72-46df-9acb-71fe7136bc11" providerId="ADAL" clId="{2F6A849F-17B1-4453-A808-CFA2DEA5B8F0}" dt="2025-01-22T13:54:14.297" v="10370" actId="1076"/>
        <pc:sldMkLst>
          <pc:docMk/>
          <pc:sldMk cId="3923152402" sldId="451"/>
        </pc:sldMkLst>
        <pc:spChg chg="mod">
          <ac:chgData name="Doug Bilse" userId="e055984b-6d72-46df-9acb-71fe7136bc11" providerId="ADAL" clId="{2F6A849F-17B1-4453-A808-CFA2DEA5B8F0}" dt="2025-01-13T22:37:03.085" v="5011" actId="20577"/>
          <ac:spMkLst>
            <pc:docMk/>
            <pc:sldMk cId="3923152402" sldId="451"/>
            <ac:spMk id="2" creationId="{B409781E-50CD-2F75-4214-4FCD17836708}"/>
          </ac:spMkLst>
        </pc:spChg>
        <pc:spChg chg="mod">
          <ac:chgData name="Doug Bilse" userId="e055984b-6d72-46df-9acb-71fe7136bc11" providerId="ADAL" clId="{2F6A849F-17B1-4453-A808-CFA2DEA5B8F0}" dt="2025-01-22T00:59:21.883" v="9882" actId="1076"/>
          <ac:spMkLst>
            <pc:docMk/>
            <pc:sldMk cId="3923152402" sldId="451"/>
            <ac:spMk id="3" creationId="{F4706B6D-2748-F921-95CA-AE533A099BA7}"/>
          </ac:spMkLst>
        </pc:spChg>
        <pc:picChg chg="add mod modCrop">
          <ac:chgData name="Doug Bilse" userId="e055984b-6d72-46df-9acb-71fe7136bc11" providerId="ADAL" clId="{2F6A849F-17B1-4453-A808-CFA2DEA5B8F0}" dt="2025-01-22T13:54:14.297" v="10370" actId="1076"/>
          <ac:picMkLst>
            <pc:docMk/>
            <pc:sldMk cId="3923152402" sldId="451"/>
            <ac:picMk id="4" creationId="{7CF28C64-21C5-75AD-E819-63BC2418EA3D}"/>
          </ac:picMkLst>
        </pc:picChg>
        <pc:picChg chg="add del mod">
          <ac:chgData name="Doug Bilse" userId="e055984b-6d72-46df-9acb-71fe7136bc11" providerId="ADAL" clId="{2F6A849F-17B1-4453-A808-CFA2DEA5B8F0}" dt="2025-01-22T13:53:55.818" v="10367" actId="478"/>
          <ac:picMkLst>
            <pc:docMk/>
            <pc:sldMk cId="3923152402" sldId="451"/>
            <ac:picMk id="5122" creationId="{87A6C41B-5838-B87F-21AF-3A4009D6CFA6}"/>
          </ac:picMkLst>
        </pc:picChg>
      </pc:sldChg>
      <pc:sldChg chg="modSp add del mod ord modAnim">
        <pc:chgData name="Doug Bilse" userId="e055984b-6d72-46df-9acb-71fe7136bc11" providerId="ADAL" clId="{2F6A849F-17B1-4453-A808-CFA2DEA5B8F0}" dt="2025-01-21T23:12:30.576" v="9108" actId="47"/>
        <pc:sldMkLst>
          <pc:docMk/>
          <pc:sldMk cId="1010703733" sldId="452"/>
        </pc:sldMkLst>
      </pc:sldChg>
      <pc:sldChg chg="modSp add del ord modAnim">
        <pc:chgData name="Doug Bilse" userId="e055984b-6d72-46df-9acb-71fe7136bc11" providerId="ADAL" clId="{2F6A849F-17B1-4453-A808-CFA2DEA5B8F0}" dt="2025-01-14T00:10:36.702" v="6321" actId="47"/>
        <pc:sldMkLst>
          <pc:docMk/>
          <pc:sldMk cId="2242178429" sldId="452"/>
        </pc:sldMkLst>
      </pc:sldChg>
      <pc:sldChg chg="add del">
        <pc:chgData name="Doug Bilse" userId="e055984b-6d72-46df-9acb-71fe7136bc11" providerId="ADAL" clId="{2F6A849F-17B1-4453-A808-CFA2DEA5B8F0}" dt="2025-01-14T00:22:06.698" v="6596" actId="2696"/>
        <pc:sldMkLst>
          <pc:docMk/>
          <pc:sldMk cId="1204115454" sldId="453"/>
        </pc:sldMkLst>
      </pc:sldChg>
      <pc:sldChg chg="addSp delSp modSp add del mod ord setBg modAnim modNotesTx">
        <pc:chgData name="Doug Bilse" userId="e055984b-6d72-46df-9acb-71fe7136bc11" providerId="ADAL" clId="{2F6A849F-17B1-4453-A808-CFA2DEA5B8F0}" dt="2025-01-21T23:12:44.431" v="9109" actId="47"/>
        <pc:sldMkLst>
          <pc:docMk/>
          <pc:sldMk cId="3962869675" sldId="453"/>
        </pc:sldMkLst>
      </pc:sldChg>
      <pc:sldChg chg="addSp modSp add del mod ord setBg modAnim">
        <pc:chgData name="Doug Bilse" userId="e055984b-6d72-46df-9acb-71fe7136bc11" providerId="ADAL" clId="{2F6A849F-17B1-4453-A808-CFA2DEA5B8F0}" dt="2025-01-21T23:12:51.677" v="9110" actId="47"/>
        <pc:sldMkLst>
          <pc:docMk/>
          <pc:sldMk cId="4204062444" sldId="454"/>
        </pc:sldMkLst>
      </pc:sldChg>
      <pc:sldChg chg="addSp delSp modSp add del mod delAnim">
        <pc:chgData name="Doug Bilse" userId="e055984b-6d72-46df-9acb-71fe7136bc11" providerId="ADAL" clId="{2F6A849F-17B1-4453-A808-CFA2DEA5B8F0}" dt="2025-01-14T00:48:41.579" v="7007" actId="2696"/>
        <pc:sldMkLst>
          <pc:docMk/>
          <pc:sldMk cId="3078613041" sldId="455"/>
        </pc:sldMkLst>
      </pc:sldChg>
      <pc:sldChg chg="addSp delSp modSp add mod ord delAnim">
        <pc:chgData name="Doug Bilse" userId="e055984b-6d72-46df-9acb-71fe7136bc11" providerId="ADAL" clId="{2F6A849F-17B1-4453-A808-CFA2DEA5B8F0}" dt="2025-01-15T20:57:06.366" v="8843"/>
        <pc:sldMkLst>
          <pc:docMk/>
          <pc:sldMk cId="1335608515" sldId="456"/>
        </pc:sldMkLst>
        <pc:spChg chg="add mod">
          <ac:chgData name="Doug Bilse" userId="e055984b-6d72-46df-9acb-71fe7136bc11" providerId="ADAL" clId="{2F6A849F-17B1-4453-A808-CFA2DEA5B8F0}" dt="2025-01-14T00:48:07.157" v="6955" actId="1035"/>
          <ac:spMkLst>
            <pc:docMk/>
            <pc:sldMk cId="1335608515" sldId="456"/>
            <ac:spMk id="3" creationId="{F9B987E5-0EA8-D32A-92F1-F3255679F1AB}"/>
          </ac:spMkLst>
        </pc:spChg>
        <pc:spChg chg="add mod">
          <ac:chgData name="Doug Bilse" userId="e055984b-6d72-46df-9acb-71fe7136bc11" providerId="ADAL" clId="{2F6A849F-17B1-4453-A808-CFA2DEA5B8F0}" dt="2025-01-14T00:48:22.281" v="7006" actId="1038"/>
          <ac:spMkLst>
            <pc:docMk/>
            <pc:sldMk cId="1335608515" sldId="456"/>
            <ac:spMk id="4" creationId="{3EB79593-79C0-6D5C-F1BF-975CEAA91D7C}"/>
          </ac:spMkLst>
        </pc:spChg>
      </pc:sldChg>
      <pc:sldChg chg="addSp delSp modSp new mod ord">
        <pc:chgData name="Doug Bilse" userId="e055984b-6d72-46df-9acb-71fe7136bc11" providerId="ADAL" clId="{2F6A849F-17B1-4453-A808-CFA2DEA5B8F0}" dt="2025-01-15T21:24:21.923" v="9097"/>
        <pc:sldMkLst>
          <pc:docMk/>
          <pc:sldMk cId="577699194" sldId="457"/>
        </pc:sldMkLst>
        <pc:spChg chg="mod">
          <ac:chgData name="Doug Bilse" userId="e055984b-6d72-46df-9acb-71fe7136bc11" providerId="ADAL" clId="{2F6A849F-17B1-4453-A808-CFA2DEA5B8F0}" dt="2025-01-14T03:00:10.064" v="7286" actId="14100"/>
          <ac:spMkLst>
            <pc:docMk/>
            <pc:sldMk cId="577699194" sldId="457"/>
            <ac:spMk id="2" creationId="{23081C85-EE00-C8AA-760B-D771348C6B7F}"/>
          </ac:spMkLst>
        </pc:spChg>
        <pc:picChg chg="add mod ord">
          <ac:chgData name="Doug Bilse" userId="e055984b-6d72-46df-9acb-71fe7136bc11" providerId="ADAL" clId="{2F6A849F-17B1-4453-A808-CFA2DEA5B8F0}" dt="2025-01-14T03:00:25.833" v="7288" actId="1076"/>
          <ac:picMkLst>
            <pc:docMk/>
            <pc:sldMk cId="577699194" sldId="457"/>
            <ac:picMk id="5" creationId="{3D2B435D-5F8C-824B-1FB2-FC5457E8E7E9}"/>
          </ac:picMkLst>
        </pc:picChg>
        <pc:picChg chg="add mod ord">
          <ac:chgData name="Doug Bilse" userId="e055984b-6d72-46df-9acb-71fe7136bc11" providerId="ADAL" clId="{2F6A849F-17B1-4453-A808-CFA2DEA5B8F0}" dt="2025-01-14T03:00:15.745" v="7287" actId="1076"/>
          <ac:picMkLst>
            <pc:docMk/>
            <pc:sldMk cId="577699194" sldId="457"/>
            <ac:picMk id="7" creationId="{C6C6F51C-C1DC-75B5-3BDB-C2EA1B0953F4}"/>
          </ac:picMkLst>
        </pc:picChg>
      </pc:sldChg>
      <pc:sldChg chg="add del ord">
        <pc:chgData name="Doug Bilse" userId="e055984b-6d72-46df-9acb-71fe7136bc11" providerId="ADAL" clId="{2F6A849F-17B1-4453-A808-CFA2DEA5B8F0}" dt="2025-01-14T02:21:31.973" v="7255" actId="2696"/>
        <pc:sldMkLst>
          <pc:docMk/>
          <pc:sldMk cId="3522586169" sldId="457"/>
        </pc:sldMkLst>
      </pc:sldChg>
      <pc:sldChg chg="addSp delSp modSp add mod">
        <pc:chgData name="Doug Bilse" userId="e055984b-6d72-46df-9acb-71fe7136bc11" providerId="ADAL" clId="{2F6A849F-17B1-4453-A808-CFA2DEA5B8F0}" dt="2025-01-22T01:07:08.931" v="9939" actId="478"/>
        <pc:sldMkLst>
          <pc:docMk/>
          <pc:sldMk cId="2650875873" sldId="458"/>
        </pc:sldMkLst>
        <pc:spChg chg="mod">
          <ac:chgData name="Doug Bilse" userId="e055984b-6d72-46df-9acb-71fe7136bc11" providerId="ADAL" clId="{2F6A849F-17B1-4453-A808-CFA2DEA5B8F0}" dt="2025-01-15T20:54:39.851" v="8715" actId="20577"/>
          <ac:spMkLst>
            <pc:docMk/>
            <pc:sldMk cId="2650875873" sldId="458"/>
            <ac:spMk id="2" creationId="{41219249-4D04-1288-4DA0-F91880F51F13}"/>
          </ac:spMkLst>
        </pc:spChg>
        <pc:spChg chg="add del mod">
          <ac:chgData name="Doug Bilse" userId="e055984b-6d72-46df-9acb-71fe7136bc11" providerId="ADAL" clId="{2F6A849F-17B1-4453-A808-CFA2DEA5B8F0}" dt="2025-01-22T00:43:58.211" v="9749" actId="478"/>
          <ac:spMkLst>
            <pc:docMk/>
            <pc:sldMk cId="2650875873" sldId="458"/>
            <ac:spMk id="7" creationId="{525DCD60-ADF6-1D36-B6A1-A4DCC633A2B1}"/>
          </ac:spMkLst>
        </pc:spChg>
        <pc:spChg chg="add del mod">
          <ac:chgData name="Doug Bilse" userId="e055984b-6d72-46df-9acb-71fe7136bc11" providerId="ADAL" clId="{2F6A849F-17B1-4453-A808-CFA2DEA5B8F0}" dt="2025-01-22T00:43:59.401" v="9750" actId="478"/>
          <ac:spMkLst>
            <pc:docMk/>
            <pc:sldMk cId="2650875873" sldId="458"/>
            <ac:spMk id="8" creationId="{97F7DAF0-F11A-ACCC-C38A-D011E9121940}"/>
          </ac:spMkLst>
        </pc:spChg>
        <pc:spChg chg="add mod">
          <ac:chgData name="Doug Bilse" userId="e055984b-6d72-46df-9acb-71fe7136bc11" providerId="ADAL" clId="{2F6A849F-17B1-4453-A808-CFA2DEA5B8F0}" dt="2025-01-14T23:13:27.845" v="8103" actId="14100"/>
          <ac:spMkLst>
            <pc:docMk/>
            <pc:sldMk cId="2650875873" sldId="458"/>
            <ac:spMk id="9" creationId="{E35B2335-C4FE-800D-2EE2-E4C2CF8D1C1C}"/>
          </ac:spMkLst>
        </pc:spChg>
        <pc:spChg chg="mod">
          <ac:chgData name="Doug Bilse" userId="e055984b-6d72-46df-9acb-71fe7136bc11" providerId="ADAL" clId="{2F6A849F-17B1-4453-A808-CFA2DEA5B8F0}" dt="2025-01-14T15:50:53.858" v="7406" actId="1076"/>
          <ac:spMkLst>
            <pc:docMk/>
            <pc:sldMk cId="2650875873" sldId="458"/>
            <ac:spMk id="50" creationId="{FC8285EF-92AF-3C5F-F474-A1B25C081568}"/>
          </ac:spMkLst>
        </pc:spChg>
        <pc:spChg chg="del">
          <ac:chgData name="Doug Bilse" userId="e055984b-6d72-46df-9acb-71fe7136bc11" providerId="ADAL" clId="{2F6A849F-17B1-4453-A808-CFA2DEA5B8F0}" dt="2025-01-22T01:07:07.420" v="9938" actId="478"/>
          <ac:spMkLst>
            <pc:docMk/>
            <pc:sldMk cId="2650875873" sldId="458"/>
            <ac:spMk id="56" creationId="{73CE44DB-329F-4818-8393-449D52FC22EF}"/>
          </ac:spMkLst>
        </pc:spChg>
        <pc:spChg chg="del">
          <ac:chgData name="Doug Bilse" userId="e055984b-6d72-46df-9acb-71fe7136bc11" providerId="ADAL" clId="{2F6A849F-17B1-4453-A808-CFA2DEA5B8F0}" dt="2025-01-22T01:07:08.931" v="9939" actId="478"/>
          <ac:spMkLst>
            <pc:docMk/>
            <pc:sldMk cId="2650875873" sldId="458"/>
            <ac:spMk id="58" creationId="{538E305C-AFE5-D03E-64E8-B48378C374DA}"/>
          </ac:spMkLst>
        </pc:spChg>
        <pc:spChg chg="mod">
          <ac:chgData name="Doug Bilse" userId="e055984b-6d72-46df-9acb-71fe7136bc11" providerId="ADAL" clId="{2F6A849F-17B1-4453-A808-CFA2DEA5B8F0}" dt="2025-01-14T15:51:42.668" v="7414" actId="14100"/>
          <ac:spMkLst>
            <pc:docMk/>
            <pc:sldMk cId="2650875873" sldId="458"/>
            <ac:spMk id="59" creationId="{079002F2-5DE6-A95B-C804-414062BFE5E9}"/>
          </ac:spMkLst>
        </pc:spChg>
        <pc:spChg chg="mod">
          <ac:chgData name="Doug Bilse" userId="e055984b-6d72-46df-9acb-71fe7136bc11" providerId="ADAL" clId="{2F6A849F-17B1-4453-A808-CFA2DEA5B8F0}" dt="2025-01-14T15:43:35.225" v="7324" actId="1076"/>
          <ac:spMkLst>
            <pc:docMk/>
            <pc:sldMk cId="2650875873" sldId="458"/>
            <ac:spMk id="60" creationId="{F36F0CDD-77C5-F669-84DA-FCE88DF23C46}"/>
          </ac:spMkLst>
        </pc:spChg>
        <pc:spChg chg="mod">
          <ac:chgData name="Doug Bilse" userId="e055984b-6d72-46df-9acb-71fe7136bc11" providerId="ADAL" clId="{2F6A849F-17B1-4453-A808-CFA2DEA5B8F0}" dt="2025-01-14T23:17:53.530" v="8263" actId="1076"/>
          <ac:spMkLst>
            <pc:docMk/>
            <pc:sldMk cId="2650875873" sldId="458"/>
            <ac:spMk id="61" creationId="{D52D994E-1859-A06D-D21B-0AB6A7647D85}"/>
          </ac:spMkLst>
        </pc:spChg>
        <pc:picChg chg="add mod">
          <ac:chgData name="Doug Bilse" userId="e055984b-6d72-46df-9acb-71fe7136bc11" providerId="ADAL" clId="{2F6A849F-17B1-4453-A808-CFA2DEA5B8F0}" dt="2025-01-22T00:43:49.778" v="9748" actId="1076"/>
          <ac:picMkLst>
            <pc:docMk/>
            <pc:sldMk cId="2650875873" sldId="458"/>
            <ac:picMk id="4" creationId="{DFE770EC-A0A6-B14A-D1EC-9C1DCD53F583}"/>
          </ac:picMkLst>
        </pc:picChg>
        <pc:picChg chg="mod">
          <ac:chgData name="Doug Bilse" userId="e055984b-6d72-46df-9acb-71fe7136bc11" providerId="ADAL" clId="{2F6A849F-17B1-4453-A808-CFA2DEA5B8F0}" dt="2025-01-22T00:43:33.697" v="9746" actId="1076"/>
          <ac:picMkLst>
            <pc:docMk/>
            <pc:sldMk cId="2650875873" sldId="458"/>
            <ac:picMk id="5" creationId="{F64F5CCA-BC09-76C1-5E25-4AC8B8BFAD42}"/>
          </ac:picMkLst>
        </pc:picChg>
        <pc:picChg chg="add mod">
          <ac:chgData name="Doug Bilse" userId="e055984b-6d72-46df-9acb-71fe7136bc11" providerId="ADAL" clId="{2F6A849F-17B1-4453-A808-CFA2DEA5B8F0}" dt="2025-01-14T19:36:38.828" v="7421" actId="1076"/>
          <ac:picMkLst>
            <pc:docMk/>
            <pc:sldMk cId="2650875873" sldId="458"/>
            <ac:picMk id="6" creationId="{5958B551-4EB7-122A-CA46-8B2D2BD0B2D7}"/>
          </ac:picMkLst>
        </pc:picChg>
      </pc:sldChg>
      <pc:sldChg chg="addSp delSp modSp add mod">
        <pc:chgData name="Doug Bilse" userId="e055984b-6d72-46df-9acb-71fe7136bc11" providerId="ADAL" clId="{2F6A849F-17B1-4453-A808-CFA2DEA5B8F0}" dt="2025-01-15T20:59:47.780" v="8904" actId="6549"/>
        <pc:sldMkLst>
          <pc:docMk/>
          <pc:sldMk cId="253543384" sldId="459"/>
        </pc:sldMkLst>
        <pc:spChg chg="add mod">
          <ac:chgData name="Doug Bilse" userId="e055984b-6d72-46df-9acb-71fe7136bc11" providerId="ADAL" clId="{2F6A849F-17B1-4453-A808-CFA2DEA5B8F0}" dt="2025-01-14T15:44:46.106" v="7339" actId="1035"/>
          <ac:spMkLst>
            <pc:docMk/>
            <pc:sldMk cId="253543384" sldId="459"/>
            <ac:spMk id="11" creationId="{61CFEB72-8880-B7EC-D23E-B6E5CF7FA6A7}"/>
          </ac:spMkLst>
        </pc:spChg>
        <pc:spChg chg="add mod">
          <ac:chgData name="Doug Bilse" userId="e055984b-6d72-46df-9acb-71fe7136bc11" providerId="ADAL" clId="{2F6A849F-17B1-4453-A808-CFA2DEA5B8F0}" dt="2025-01-15T20:59:47.780" v="8904" actId="6549"/>
          <ac:spMkLst>
            <pc:docMk/>
            <pc:sldMk cId="253543384" sldId="459"/>
            <ac:spMk id="14" creationId="{7F80CC48-C74A-1B4B-50DE-F656E958EEB6}"/>
          </ac:spMkLst>
        </pc:spChg>
        <pc:spChg chg="add mod">
          <ac:chgData name="Doug Bilse" userId="e055984b-6d72-46df-9acb-71fe7136bc11" providerId="ADAL" clId="{2F6A849F-17B1-4453-A808-CFA2DEA5B8F0}" dt="2025-01-14T15:50:15.764" v="7404" actId="207"/>
          <ac:spMkLst>
            <pc:docMk/>
            <pc:sldMk cId="253543384" sldId="459"/>
            <ac:spMk id="16" creationId="{C9846303-B4CE-B672-1A0B-20FA1CA6C1DC}"/>
          </ac:spMkLst>
        </pc:spChg>
        <pc:spChg chg="add mod">
          <ac:chgData name="Doug Bilse" userId="e055984b-6d72-46df-9acb-71fe7136bc11" providerId="ADAL" clId="{2F6A849F-17B1-4453-A808-CFA2DEA5B8F0}" dt="2025-01-14T15:50:26.643" v="7405" actId="207"/>
          <ac:spMkLst>
            <pc:docMk/>
            <pc:sldMk cId="253543384" sldId="459"/>
            <ac:spMk id="17" creationId="{E74BF914-F395-2963-076A-22958960F598}"/>
          </ac:spMkLst>
        </pc:spChg>
        <pc:picChg chg="mod">
          <ac:chgData name="Doug Bilse" userId="e055984b-6d72-46df-9acb-71fe7136bc11" providerId="ADAL" clId="{2F6A849F-17B1-4453-A808-CFA2DEA5B8F0}" dt="2025-01-14T15:44:24.371" v="7331" actId="1076"/>
          <ac:picMkLst>
            <pc:docMk/>
            <pc:sldMk cId="253543384" sldId="459"/>
            <ac:picMk id="8" creationId="{AD8B10A8-8FBA-C1D3-BCE4-59D69D9CB297}"/>
          </ac:picMkLst>
        </pc:picChg>
        <pc:picChg chg="add mod">
          <ac:chgData name="Doug Bilse" userId="e055984b-6d72-46df-9acb-71fe7136bc11" providerId="ADAL" clId="{2F6A849F-17B1-4453-A808-CFA2DEA5B8F0}" dt="2025-01-14T15:49:35.120" v="7391" actId="1076"/>
          <ac:picMkLst>
            <pc:docMk/>
            <pc:sldMk cId="253543384" sldId="459"/>
            <ac:picMk id="15" creationId="{4529AFEA-8D1B-F9A1-D3E4-E214C05FE1BD}"/>
          </ac:picMkLst>
        </pc:picChg>
      </pc:sldChg>
      <pc:sldChg chg="addSp delSp modSp new mod ord">
        <pc:chgData name="Doug Bilse" userId="e055984b-6d72-46df-9acb-71fe7136bc11" providerId="ADAL" clId="{2F6A849F-17B1-4453-A808-CFA2DEA5B8F0}" dt="2025-01-22T01:08:27.649" v="9953"/>
        <pc:sldMkLst>
          <pc:docMk/>
          <pc:sldMk cId="437859576" sldId="460"/>
        </pc:sldMkLst>
        <pc:spChg chg="add mod">
          <ac:chgData name="Doug Bilse" userId="e055984b-6d72-46df-9acb-71fe7136bc11" providerId="ADAL" clId="{2F6A849F-17B1-4453-A808-CFA2DEA5B8F0}" dt="2025-01-15T21:24:07.620" v="9095" actId="206"/>
          <ac:spMkLst>
            <pc:docMk/>
            <pc:sldMk cId="437859576" sldId="460"/>
            <ac:spMk id="5" creationId="{B673ED0D-A6F8-549A-68A9-6677B11A01C0}"/>
          </ac:spMkLst>
        </pc:spChg>
        <pc:spChg chg="add mod">
          <ac:chgData name="Doug Bilse" userId="e055984b-6d72-46df-9acb-71fe7136bc11" providerId="ADAL" clId="{2F6A849F-17B1-4453-A808-CFA2DEA5B8F0}" dt="2025-01-15T21:22:15.535" v="9080" actId="14100"/>
          <ac:spMkLst>
            <pc:docMk/>
            <pc:sldMk cId="437859576" sldId="460"/>
            <ac:spMk id="6" creationId="{EA09E9FB-42B0-7D6C-0258-7D9AC299171A}"/>
          </ac:spMkLst>
        </pc:spChg>
        <pc:spChg chg="add mod">
          <ac:chgData name="Doug Bilse" userId="e055984b-6d72-46df-9acb-71fe7136bc11" providerId="ADAL" clId="{2F6A849F-17B1-4453-A808-CFA2DEA5B8F0}" dt="2025-01-15T21:22:29.714" v="9084" actId="1076"/>
          <ac:spMkLst>
            <pc:docMk/>
            <pc:sldMk cId="437859576" sldId="460"/>
            <ac:spMk id="7" creationId="{5304DB89-3C6B-BA8D-5533-BB7F08A83DBA}"/>
          </ac:spMkLst>
        </pc:spChg>
        <pc:spChg chg="add mod">
          <ac:chgData name="Doug Bilse" userId="e055984b-6d72-46df-9acb-71fe7136bc11" providerId="ADAL" clId="{2F6A849F-17B1-4453-A808-CFA2DEA5B8F0}" dt="2025-01-15T21:22:49.724" v="9087" actId="1582"/>
          <ac:spMkLst>
            <pc:docMk/>
            <pc:sldMk cId="437859576" sldId="460"/>
            <ac:spMk id="8" creationId="{D70351CE-88A7-585F-8EF6-CD753382092C}"/>
          </ac:spMkLst>
        </pc:spChg>
        <pc:picChg chg="add ord">
          <ac:chgData name="Doug Bilse" userId="e055984b-6d72-46df-9acb-71fe7136bc11" providerId="ADAL" clId="{2F6A849F-17B1-4453-A808-CFA2DEA5B8F0}" dt="2025-01-15T21:20:23.384" v="9056" actId="167"/>
          <ac:picMkLst>
            <pc:docMk/>
            <pc:sldMk cId="437859576" sldId="460"/>
            <ac:picMk id="4" creationId="{38D5CEE5-171C-072F-E4A1-0557D43ECAEC}"/>
          </ac:picMkLst>
        </pc:picChg>
      </pc:sldChg>
      <pc:sldChg chg="addSp delSp modSp new mod modAnim">
        <pc:chgData name="Doug Bilse" userId="e055984b-6d72-46df-9acb-71fe7136bc11" providerId="ADAL" clId="{2F6A849F-17B1-4453-A808-CFA2DEA5B8F0}" dt="2025-01-22T00:45:54.738" v="9764" actId="14861"/>
        <pc:sldMkLst>
          <pc:docMk/>
          <pc:sldMk cId="2552506214" sldId="461"/>
        </pc:sldMkLst>
        <pc:spChg chg="mod">
          <ac:chgData name="Doug Bilse" userId="e055984b-6d72-46df-9acb-71fe7136bc11" providerId="ADAL" clId="{2F6A849F-17B1-4453-A808-CFA2DEA5B8F0}" dt="2025-01-21T23:31:59.313" v="9453" actId="20577"/>
          <ac:spMkLst>
            <pc:docMk/>
            <pc:sldMk cId="2552506214" sldId="461"/>
            <ac:spMk id="2" creationId="{AF938EEA-5DA3-4D46-5682-D58F80B587BB}"/>
          </ac:spMkLst>
        </pc:spChg>
        <pc:spChg chg="del">
          <ac:chgData name="Doug Bilse" userId="e055984b-6d72-46df-9acb-71fe7136bc11" providerId="ADAL" clId="{2F6A849F-17B1-4453-A808-CFA2DEA5B8F0}" dt="2025-01-21T23:15:44.346" v="9288"/>
          <ac:spMkLst>
            <pc:docMk/>
            <pc:sldMk cId="2552506214" sldId="461"/>
            <ac:spMk id="3" creationId="{8CDD1317-7AC9-4B58-1FD6-D3AB38D98BDA}"/>
          </ac:spMkLst>
        </pc:spChg>
        <pc:spChg chg="add del mod">
          <ac:chgData name="Doug Bilse" userId="e055984b-6d72-46df-9acb-71fe7136bc11" providerId="ADAL" clId="{2F6A849F-17B1-4453-A808-CFA2DEA5B8F0}" dt="2025-01-21T23:26:37.947" v="9361" actId="478"/>
          <ac:spMkLst>
            <pc:docMk/>
            <pc:sldMk cId="2552506214" sldId="461"/>
            <ac:spMk id="7" creationId="{6A8A748D-ED10-3D4E-B2F0-3FA59D942297}"/>
          </ac:spMkLst>
        </pc:spChg>
        <pc:graphicFrameChg chg="add del mod modGraphic">
          <ac:chgData name="Doug Bilse" userId="e055984b-6d72-46df-9acb-71fe7136bc11" providerId="ADAL" clId="{2F6A849F-17B1-4453-A808-CFA2DEA5B8F0}" dt="2025-01-21T23:26:35.392" v="9360" actId="478"/>
          <ac:graphicFrameMkLst>
            <pc:docMk/>
            <pc:sldMk cId="2552506214" sldId="461"/>
            <ac:graphicFrameMk id="4" creationId="{157FD0B5-3FA6-4F99-3DB7-5DD34C19AED3}"/>
          </ac:graphicFrameMkLst>
        </pc:graphicFrameChg>
        <pc:graphicFrameChg chg="add mod modGraphic">
          <ac:chgData name="Doug Bilse" userId="e055984b-6d72-46df-9acb-71fe7136bc11" providerId="ADAL" clId="{2F6A849F-17B1-4453-A808-CFA2DEA5B8F0}" dt="2025-01-22T00:45:54.738" v="9764" actId="14861"/>
          <ac:graphicFrameMkLst>
            <pc:docMk/>
            <pc:sldMk cId="2552506214" sldId="461"/>
            <ac:graphicFrameMk id="5" creationId="{00F67CA7-4C81-8B63-B057-7CD3D676ACDC}"/>
          </ac:graphicFrameMkLst>
        </pc:graphicFrameChg>
      </pc:sldChg>
      <pc:sldChg chg="add del ord">
        <pc:chgData name="Doug Bilse" userId="e055984b-6d72-46df-9acb-71fe7136bc11" providerId="ADAL" clId="{2F6A849F-17B1-4453-A808-CFA2DEA5B8F0}" dt="2025-01-21T23:32:07.088" v="9454" actId="2696"/>
        <pc:sldMkLst>
          <pc:docMk/>
          <pc:sldMk cId="3074098868" sldId="462"/>
        </pc:sldMkLst>
      </pc:sldChg>
      <pc:sldChg chg="addSp delSp modSp add mod ord">
        <pc:chgData name="Doug Bilse" userId="e055984b-6d72-46df-9acb-71fe7136bc11" providerId="ADAL" clId="{2F6A849F-17B1-4453-A808-CFA2DEA5B8F0}" dt="2025-01-22T01:08:09.627" v="9951" actId="1076"/>
        <pc:sldMkLst>
          <pc:docMk/>
          <pc:sldMk cId="3599074189" sldId="462"/>
        </pc:sldMkLst>
        <pc:spChg chg="mod">
          <ac:chgData name="Doug Bilse" userId="e055984b-6d72-46df-9acb-71fe7136bc11" providerId="ADAL" clId="{2F6A849F-17B1-4453-A808-CFA2DEA5B8F0}" dt="2025-01-21T23:34:47.920" v="9502" actId="20577"/>
          <ac:spMkLst>
            <pc:docMk/>
            <pc:sldMk cId="3599074189" sldId="462"/>
            <ac:spMk id="2" creationId="{1289F18C-1C3E-D221-8936-393CDA34055A}"/>
          </ac:spMkLst>
        </pc:spChg>
        <pc:graphicFrameChg chg="add del mod">
          <ac:chgData name="Doug Bilse" userId="e055984b-6d72-46df-9acb-71fe7136bc11" providerId="ADAL" clId="{2F6A849F-17B1-4453-A808-CFA2DEA5B8F0}" dt="2025-01-22T00:46:49.019" v="9765" actId="478"/>
          <ac:graphicFrameMkLst>
            <pc:docMk/>
            <pc:sldMk cId="3599074189" sldId="462"/>
            <ac:graphicFrameMk id="3" creationId="{F1EECD5F-BF2B-E378-75BA-BFDD6A9808C8}"/>
          </ac:graphicFrameMkLst>
        </pc:graphicFrameChg>
        <pc:graphicFrameChg chg="mod modGraphic">
          <ac:chgData name="Doug Bilse" userId="e055984b-6d72-46df-9acb-71fe7136bc11" providerId="ADAL" clId="{2F6A849F-17B1-4453-A808-CFA2DEA5B8F0}" dt="2025-01-22T01:08:09.627" v="9951" actId="1076"/>
          <ac:graphicFrameMkLst>
            <pc:docMk/>
            <pc:sldMk cId="3599074189" sldId="462"/>
            <ac:graphicFrameMk id="5" creationId="{FC9B1559-E6C3-7F00-1289-45A9623A435B}"/>
          </ac:graphicFrameMkLst>
        </pc:graphicFrameChg>
      </pc:sldChg>
      <pc:sldChg chg="addSp modSp new mod setBg modClrScheme addAnim chgLayout">
        <pc:chgData name="Doug Bilse" userId="e055984b-6d72-46df-9acb-71fe7136bc11" providerId="ADAL" clId="{2F6A849F-17B1-4453-A808-CFA2DEA5B8F0}" dt="2025-01-22T00:40:25.199" v="9651" actId="122"/>
        <pc:sldMkLst>
          <pc:docMk/>
          <pc:sldMk cId="788967232" sldId="463"/>
        </pc:sldMkLst>
        <pc:spChg chg="add mod ord">
          <ac:chgData name="Doug Bilse" userId="e055984b-6d72-46df-9acb-71fe7136bc11" providerId="ADAL" clId="{2F6A849F-17B1-4453-A808-CFA2DEA5B8F0}" dt="2025-01-22T00:40:25.199" v="9651" actId="122"/>
          <ac:spMkLst>
            <pc:docMk/>
            <pc:sldMk cId="788967232" sldId="463"/>
            <ac:spMk id="10" creationId="{299B205D-F899-0EC0-407F-AFA47EAC8150}"/>
          </ac:spMkLst>
        </pc:spChg>
        <pc:spChg chg="add">
          <ac:chgData name="Doug Bilse" userId="e055984b-6d72-46df-9acb-71fe7136bc11" providerId="ADAL" clId="{2F6A849F-17B1-4453-A808-CFA2DEA5B8F0}" dt="2025-01-22T00:39:50.221" v="9644" actId="26606"/>
          <ac:spMkLst>
            <pc:docMk/>
            <pc:sldMk cId="788967232" sldId="463"/>
            <ac:spMk id="15" creationId="{A26C624C-963C-4795-B05B-6565DB5ABD39}"/>
          </ac:spMkLst>
        </pc:spChg>
        <pc:picChg chg="add mod ord modCrop">
          <ac:chgData name="Doug Bilse" userId="e055984b-6d72-46df-9acb-71fe7136bc11" providerId="ADAL" clId="{2F6A849F-17B1-4453-A808-CFA2DEA5B8F0}" dt="2025-01-22T00:39:50.221" v="9644" actId="26606"/>
          <ac:picMkLst>
            <pc:docMk/>
            <pc:sldMk cId="788967232" sldId="463"/>
            <ac:picMk id="3" creationId="{586DD49D-EA53-F20C-C319-981325C2A320}"/>
          </ac:picMkLst>
        </pc:picChg>
        <pc:picChg chg="add mod ord modCrop">
          <ac:chgData name="Doug Bilse" userId="e055984b-6d72-46df-9acb-71fe7136bc11" providerId="ADAL" clId="{2F6A849F-17B1-4453-A808-CFA2DEA5B8F0}" dt="2025-01-22T00:39:50.221" v="9644" actId="26606"/>
          <ac:picMkLst>
            <pc:docMk/>
            <pc:sldMk cId="788967232" sldId="463"/>
            <ac:picMk id="5" creationId="{08E46602-43F7-D56C-E3E3-641FC8E7592D}"/>
          </ac:picMkLst>
        </pc:picChg>
        <pc:picChg chg="add mod ord modCrop">
          <ac:chgData name="Doug Bilse" userId="e055984b-6d72-46df-9acb-71fe7136bc11" providerId="ADAL" clId="{2F6A849F-17B1-4453-A808-CFA2DEA5B8F0}" dt="2025-01-22T00:39:50.221" v="9644" actId="26606"/>
          <ac:picMkLst>
            <pc:docMk/>
            <pc:sldMk cId="788967232" sldId="463"/>
            <ac:picMk id="7" creationId="{2BB0366D-B7AA-AF72-4A59-F0D0BFDED82D}"/>
          </ac:picMkLst>
        </pc:picChg>
        <pc:picChg chg="add mod modCrop">
          <ac:chgData name="Doug Bilse" userId="e055984b-6d72-46df-9acb-71fe7136bc11" providerId="ADAL" clId="{2F6A849F-17B1-4453-A808-CFA2DEA5B8F0}" dt="2025-01-22T00:39:50.221" v="9644" actId="26606"/>
          <ac:picMkLst>
            <pc:docMk/>
            <pc:sldMk cId="788967232" sldId="463"/>
            <ac:picMk id="9" creationId="{00AECFD9-8BF4-C96C-37B7-A7650E163C55}"/>
          </ac:picMkLst>
        </pc:picChg>
      </pc:sldChg>
      <pc:sldChg chg="addSp delSp modSp new del ord">
        <pc:chgData name="Doug Bilse" userId="e055984b-6d72-46df-9acb-71fe7136bc11" providerId="ADAL" clId="{2F6A849F-17B1-4453-A808-CFA2DEA5B8F0}" dt="2025-01-22T01:04:08.789" v="9888" actId="2696"/>
        <pc:sldMkLst>
          <pc:docMk/>
          <pc:sldMk cId="835324526" sldId="464"/>
        </pc:sldMkLst>
        <pc:picChg chg="add del mod">
          <ac:chgData name="Doug Bilse" userId="e055984b-6d72-46df-9acb-71fe7136bc11" providerId="ADAL" clId="{2F6A849F-17B1-4453-A808-CFA2DEA5B8F0}" dt="2025-01-22T00:54:21.344" v="9828" actId="21"/>
          <ac:picMkLst>
            <pc:docMk/>
            <pc:sldMk cId="835324526" sldId="464"/>
            <ac:picMk id="3074" creationId="{740D4449-5F68-C611-2B64-CD25A316D937}"/>
          </ac:picMkLst>
        </pc:picChg>
      </pc:sldChg>
      <pc:sldChg chg="addSp delSp modSp add mod">
        <pc:chgData name="Doug Bilse" userId="e055984b-6d72-46df-9acb-71fe7136bc11" providerId="ADAL" clId="{2F6A849F-17B1-4453-A808-CFA2DEA5B8F0}" dt="2025-01-22T14:06:03.058" v="10584" actId="20577"/>
        <pc:sldMkLst>
          <pc:docMk/>
          <pc:sldMk cId="3871437063" sldId="464"/>
        </pc:sldMkLst>
        <pc:spChg chg="mod">
          <ac:chgData name="Doug Bilse" userId="e055984b-6d72-46df-9acb-71fe7136bc11" providerId="ADAL" clId="{2F6A849F-17B1-4453-A808-CFA2DEA5B8F0}" dt="2025-01-22T14:06:03.058" v="10584" actId="20577"/>
          <ac:spMkLst>
            <pc:docMk/>
            <pc:sldMk cId="3871437063" sldId="464"/>
            <ac:spMk id="2" creationId="{E0EB7863-C30D-2923-34FB-D3B2EFD96168}"/>
          </ac:spMkLst>
        </pc:spChg>
        <pc:spChg chg="mod">
          <ac:chgData name="Doug Bilse" userId="e055984b-6d72-46df-9acb-71fe7136bc11" providerId="ADAL" clId="{2F6A849F-17B1-4453-A808-CFA2DEA5B8F0}" dt="2025-01-22T14:05:47.657" v="10563" actId="1076"/>
          <ac:spMkLst>
            <pc:docMk/>
            <pc:sldMk cId="3871437063" sldId="464"/>
            <ac:spMk id="3" creationId="{EC127EBD-96C2-3FD0-8B68-25C44C89B692}"/>
          </ac:spMkLst>
        </pc:spChg>
        <pc:picChg chg="add del mod">
          <ac:chgData name="Doug Bilse" userId="e055984b-6d72-46df-9acb-71fe7136bc11" providerId="ADAL" clId="{2F6A849F-17B1-4453-A808-CFA2DEA5B8F0}" dt="2025-01-22T13:58:49.688" v="10453" actId="478"/>
          <ac:picMkLst>
            <pc:docMk/>
            <pc:sldMk cId="3871437063" sldId="464"/>
            <ac:picMk id="4" creationId="{0931E054-79B9-038C-6EB0-86ADB2D79FA8}"/>
          </ac:picMkLst>
        </pc:picChg>
        <pc:picChg chg="add mod modCrop">
          <ac:chgData name="Doug Bilse" userId="e055984b-6d72-46df-9acb-71fe7136bc11" providerId="ADAL" clId="{2F6A849F-17B1-4453-A808-CFA2DEA5B8F0}" dt="2025-01-22T14:05:22.063" v="10555" actId="1076"/>
          <ac:picMkLst>
            <pc:docMk/>
            <pc:sldMk cId="3871437063" sldId="464"/>
            <ac:picMk id="5" creationId="{5740A42D-4CA1-9D73-A397-1B6CE76AC340}"/>
          </ac:picMkLst>
        </pc:picChg>
        <pc:picChg chg="mod">
          <ac:chgData name="Doug Bilse" userId="e055984b-6d72-46df-9acb-71fe7136bc11" providerId="ADAL" clId="{2F6A849F-17B1-4453-A808-CFA2DEA5B8F0}" dt="2025-01-22T14:05:19.760" v="10554" actId="1076"/>
          <ac:picMkLst>
            <pc:docMk/>
            <pc:sldMk cId="3871437063" sldId="464"/>
            <ac:picMk id="5122" creationId="{379A2A9D-BFD7-B8CF-9F58-D3E6F0E9ACF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402904-335C-4944-8933-1166F7F91AD4}"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8458C16A-C217-4F99-AC23-1AF58BBA171F}">
      <dgm:prSet/>
      <dgm:spPr/>
      <dgm:t>
        <a:bodyPr/>
        <a:lstStyle/>
        <a:p>
          <a:pPr>
            <a:defRPr b="1"/>
          </a:pPr>
          <a:r>
            <a:rPr lang="en-US"/>
            <a:t>21 Feb.</a:t>
          </a:r>
        </a:p>
      </dgm:t>
    </dgm:pt>
    <dgm:pt modelId="{E7D1DBC9-EF7A-4357-BD31-E733F64A8940}" type="parTrans" cxnId="{7725EFFC-CEA9-45B0-94FA-13A18F559F5B}">
      <dgm:prSet/>
      <dgm:spPr/>
      <dgm:t>
        <a:bodyPr/>
        <a:lstStyle/>
        <a:p>
          <a:endParaRPr lang="en-US"/>
        </a:p>
      </dgm:t>
    </dgm:pt>
    <dgm:pt modelId="{42150F5C-802B-49CB-813C-A7D125BDB157}" type="sibTrans" cxnId="{7725EFFC-CEA9-45B0-94FA-13A18F559F5B}">
      <dgm:prSet/>
      <dgm:spPr/>
      <dgm:t>
        <a:bodyPr/>
        <a:lstStyle/>
        <a:p>
          <a:endParaRPr lang="en-US"/>
        </a:p>
      </dgm:t>
    </dgm:pt>
    <dgm:pt modelId="{BC5D6273-299E-4B7E-A15E-2DE6F98C2794}">
      <dgm:prSet/>
      <dgm:spPr/>
      <dgm:t>
        <a:bodyPr/>
        <a:lstStyle/>
        <a:p>
          <a:r>
            <a:rPr lang="en-US"/>
            <a:t>HOA asks for pilot project</a:t>
          </a:r>
        </a:p>
      </dgm:t>
    </dgm:pt>
    <dgm:pt modelId="{C1D6F1AA-B5DC-423A-B3D8-EA26AF9F1AD9}" type="parTrans" cxnId="{883F08C0-9DDA-4FB0-8AD2-FFE65A680BDF}">
      <dgm:prSet/>
      <dgm:spPr/>
      <dgm:t>
        <a:bodyPr/>
        <a:lstStyle/>
        <a:p>
          <a:endParaRPr lang="en-US"/>
        </a:p>
      </dgm:t>
    </dgm:pt>
    <dgm:pt modelId="{9B246F35-1E32-4849-9103-2888F676C301}" type="sibTrans" cxnId="{883F08C0-9DDA-4FB0-8AD2-FFE65A680BDF}">
      <dgm:prSet/>
      <dgm:spPr/>
      <dgm:t>
        <a:bodyPr/>
        <a:lstStyle/>
        <a:p>
          <a:endParaRPr lang="en-US"/>
        </a:p>
      </dgm:t>
    </dgm:pt>
    <dgm:pt modelId="{C601D0FE-A9BB-4875-B8A5-9FC0D271D1B8}">
      <dgm:prSet/>
      <dgm:spPr/>
      <dgm:t>
        <a:bodyPr/>
        <a:lstStyle/>
        <a:p>
          <a:pPr>
            <a:defRPr b="1"/>
          </a:pPr>
          <a:r>
            <a:rPr lang="en-US"/>
            <a:t>3 Apr.</a:t>
          </a:r>
        </a:p>
      </dgm:t>
    </dgm:pt>
    <dgm:pt modelId="{6894BEDB-16F0-4268-8FF9-7E9665AB8D77}" type="parTrans" cxnId="{427178CB-37DE-4243-B22B-DA7398B6E5D8}">
      <dgm:prSet/>
      <dgm:spPr/>
      <dgm:t>
        <a:bodyPr/>
        <a:lstStyle/>
        <a:p>
          <a:endParaRPr lang="en-US"/>
        </a:p>
      </dgm:t>
    </dgm:pt>
    <dgm:pt modelId="{27E4B007-DECB-449D-83FE-416EDBCAA040}" type="sibTrans" cxnId="{427178CB-37DE-4243-B22B-DA7398B6E5D8}">
      <dgm:prSet/>
      <dgm:spPr/>
      <dgm:t>
        <a:bodyPr/>
        <a:lstStyle/>
        <a:p>
          <a:endParaRPr lang="en-US"/>
        </a:p>
      </dgm:t>
    </dgm:pt>
    <dgm:pt modelId="{C620FEFE-44CA-48CA-806B-006A67586A84}">
      <dgm:prSet/>
      <dgm:spPr/>
      <dgm:t>
        <a:bodyPr/>
        <a:lstStyle/>
        <a:p>
          <a:r>
            <a:rPr lang="en-US"/>
            <a:t>Community Kick-off Meeting</a:t>
          </a:r>
        </a:p>
      </dgm:t>
    </dgm:pt>
    <dgm:pt modelId="{30E98A55-EB71-43F2-A14E-70A8A0F229A3}" type="parTrans" cxnId="{C9749A93-3C8A-4E78-AFC2-823818FA8B4B}">
      <dgm:prSet/>
      <dgm:spPr/>
      <dgm:t>
        <a:bodyPr/>
        <a:lstStyle/>
        <a:p>
          <a:endParaRPr lang="en-US"/>
        </a:p>
      </dgm:t>
    </dgm:pt>
    <dgm:pt modelId="{618B277D-B9E5-49CE-8F68-5AA08F38C3B0}" type="sibTrans" cxnId="{C9749A93-3C8A-4E78-AFC2-823818FA8B4B}">
      <dgm:prSet/>
      <dgm:spPr/>
      <dgm:t>
        <a:bodyPr/>
        <a:lstStyle/>
        <a:p>
          <a:endParaRPr lang="en-US"/>
        </a:p>
      </dgm:t>
    </dgm:pt>
    <dgm:pt modelId="{20AFF73F-12F7-4F5E-A308-B5E2D29E564F}">
      <dgm:prSet/>
      <dgm:spPr/>
      <dgm:t>
        <a:bodyPr/>
        <a:lstStyle/>
        <a:p>
          <a:pPr>
            <a:defRPr b="1"/>
          </a:pPr>
          <a:r>
            <a:rPr lang="en-US"/>
            <a:t>3 Apr. – 22 May</a:t>
          </a:r>
        </a:p>
      </dgm:t>
    </dgm:pt>
    <dgm:pt modelId="{C409995D-5FA1-40C1-AFE8-DD762403F8C2}" type="parTrans" cxnId="{1CA1EF77-16AF-4F69-9046-301A4B87F613}">
      <dgm:prSet/>
      <dgm:spPr/>
      <dgm:t>
        <a:bodyPr/>
        <a:lstStyle/>
        <a:p>
          <a:endParaRPr lang="en-US"/>
        </a:p>
      </dgm:t>
    </dgm:pt>
    <dgm:pt modelId="{3E319E18-34AD-4C7A-9AAF-1C6A615A9FF9}" type="sibTrans" cxnId="{1CA1EF77-16AF-4F69-9046-301A4B87F613}">
      <dgm:prSet/>
      <dgm:spPr/>
      <dgm:t>
        <a:bodyPr/>
        <a:lstStyle/>
        <a:p>
          <a:endParaRPr lang="en-US"/>
        </a:p>
      </dgm:t>
    </dgm:pt>
    <dgm:pt modelId="{8E8D4D6F-65A3-4D43-BC76-D82652FB44BA}">
      <dgm:prSet/>
      <dgm:spPr/>
      <dgm:t>
        <a:bodyPr/>
        <a:lstStyle/>
        <a:p>
          <a:r>
            <a:rPr lang="en-US"/>
            <a:t>3 Committee Meetings</a:t>
          </a:r>
        </a:p>
      </dgm:t>
    </dgm:pt>
    <dgm:pt modelId="{9EC9F258-084B-44AB-904C-F003A4420E2B}" type="parTrans" cxnId="{7C41B879-AF43-48A1-A476-E30285C93567}">
      <dgm:prSet/>
      <dgm:spPr/>
      <dgm:t>
        <a:bodyPr/>
        <a:lstStyle/>
        <a:p>
          <a:endParaRPr lang="en-US"/>
        </a:p>
      </dgm:t>
    </dgm:pt>
    <dgm:pt modelId="{F2BCF83C-4375-46E4-8150-07B281847FF9}" type="sibTrans" cxnId="{7C41B879-AF43-48A1-A476-E30285C93567}">
      <dgm:prSet/>
      <dgm:spPr/>
      <dgm:t>
        <a:bodyPr/>
        <a:lstStyle/>
        <a:p>
          <a:endParaRPr lang="en-US"/>
        </a:p>
      </dgm:t>
    </dgm:pt>
    <dgm:pt modelId="{D4EE585B-0E95-4C9C-9F03-C71ADE9ACF02}">
      <dgm:prSet/>
      <dgm:spPr/>
      <dgm:t>
        <a:bodyPr/>
        <a:lstStyle/>
        <a:p>
          <a:pPr>
            <a:defRPr b="1"/>
          </a:pPr>
          <a:r>
            <a:rPr lang="en-US"/>
            <a:t>22 May</a:t>
          </a:r>
        </a:p>
      </dgm:t>
    </dgm:pt>
    <dgm:pt modelId="{C88A1303-C8ED-4C76-A022-893C3D0C70D2}" type="parTrans" cxnId="{4A204E32-3BC6-489B-BC4C-1276ECC766A0}">
      <dgm:prSet/>
      <dgm:spPr/>
      <dgm:t>
        <a:bodyPr/>
        <a:lstStyle/>
        <a:p>
          <a:endParaRPr lang="en-US"/>
        </a:p>
      </dgm:t>
    </dgm:pt>
    <dgm:pt modelId="{68ADE294-EAFA-4FD3-A09B-22AF706E5392}" type="sibTrans" cxnId="{4A204E32-3BC6-489B-BC4C-1276ECC766A0}">
      <dgm:prSet/>
      <dgm:spPr/>
      <dgm:t>
        <a:bodyPr/>
        <a:lstStyle/>
        <a:p>
          <a:endParaRPr lang="en-US"/>
        </a:p>
      </dgm:t>
    </dgm:pt>
    <dgm:pt modelId="{AD8CAACD-6E4B-406A-8C4B-227EAF4665EC}">
      <dgm:prSet/>
      <dgm:spPr/>
      <dgm:t>
        <a:bodyPr/>
        <a:lstStyle/>
        <a:p>
          <a:r>
            <a:rPr lang="en-US"/>
            <a:t>Community Consensus Meeting</a:t>
          </a:r>
        </a:p>
      </dgm:t>
    </dgm:pt>
    <dgm:pt modelId="{FD0D4F47-0004-41E2-8FFF-0720476F5EE6}" type="parTrans" cxnId="{B7536FA5-8420-46DE-A2E6-087527CA4FA3}">
      <dgm:prSet/>
      <dgm:spPr/>
      <dgm:t>
        <a:bodyPr/>
        <a:lstStyle/>
        <a:p>
          <a:endParaRPr lang="en-US"/>
        </a:p>
      </dgm:t>
    </dgm:pt>
    <dgm:pt modelId="{5BE97FAE-4265-4217-8EA3-924B1886BD09}" type="sibTrans" cxnId="{B7536FA5-8420-46DE-A2E6-087527CA4FA3}">
      <dgm:prSet/>
      <dgm:spPr/>
      <dgm:t>
        <a:bodyPr/>
        <a:lstStyle/>
        <a:p>
          <a:endParaRPr lang="en-US"/>
        </a:p>
      </dgm:t>
    </dgm:pt>
    <dgm:pt modelId="{3DF1CA94-EDB7-450F-B730-9F22B81CABF1}">
      <dgm:prSet/>
      <dgm:spPr/>
      <dgm:t>
        <a:bodyPr/>
        <a:lstStyle/>
        <a:p>
          <a:pPr>
            <a:defRPr b="1"/>
          </a:pPr>
          <a:r>
            <a:rPr lang="en-US"/>
            <a:t>26 June</a:t>
          </a:r>
        </a:p>
      </dgm:t>
    </dgm:pt>
    <dgm:pt modelId="{7316CD01-1D98-471E-B94A-E0DA545E8B54}" type="parTrans" cxnId="{99498F7C-0D92-4204-BF48-C6A489733E4A}">
      <dgm:prSet/>
      <dgm:spPr/>
      <dgm:t>
        <a:bodyPr/>
        <a:lstStyle/>
        <a:p>
          <a:endParaRPr lang="en-US"/>
        </a:p>
      </dgm:t>
    </dgm:pt>
    <dgm:pt modelId="{21CC41C0-AC4D-42B1-9AFF-A6BDF216B652}" type="sibTrans" cxnId="{99498F7C-0D92-4204-BF48-C6A489733E4A}">
      <dgm:prSet/>
      <dgm:spPr/>
      <dgm:t>
        <a:bodyPr/>
        <a:lstStyle/>
        <a:p>
          <a:endParaRPr lang="en-US"/>
        </a:p>
      </dgm:t>
    </dgm:pt>
    <dgm:pt modelId="{F20F5748-9EBC-4743-A25C-28AEFB16BF14}">
      <dgm:prSet/>
      <dgm:spPr/>
      <dgm:t>
        <a:bodyPr/>
        <a:lstStyle/>
        <a:p>
          <a:r>
            <a:rPr lang="en-US"/>
            <a:t>TAMC funds Pilot Project</a:t>
          </a:r>
        </a:p>
      </dgm:t>
    </dgm:pt>
    <dgm:pt modelId="{F64FDD7C-5535-4B23-988D-C04DF3B56776}" type="parTrans" cxnId="{74100918-BFF5-4ECE-B8A4-80D3E115F33F}">
      <dgm:prSet/>
      <dgm:spPr/>
      <dgm:t>
        <a:bodyPr/>
        <a:lstStyle/>
        <a:p>
          <a:endParaRPr lang="en-US"/>
        </a:p>
      </dgm:t>
    </dgm:pt>
    <dgm:pt modelId="{814451A4-1EE8-42F9-90A5-9622D6C08018}" type="sibTrans" cxnId="{74100918-BFF5-4ECE-B8A4-80D3E115F33F}">
      <dgm:prSet/>
      <dgm:spPr/>
      <dgm:t>
        <a:bodyPr/>
        <a:lstStyle/>
        <a:p>
          <a:endParaRPr lang="en-US"/>
        </a:p>
      </dgm:t>
    </dgm:pt>
    <dgm:pt modelId="{DFE20814-1809-49E9-BE65-2466055BDB57}">
      <dgm:prSet/>
      <dgm:spPr/>
      <dgm:t>
        <a:bodyPr/>
        <a:lstStyle/>
        <a:p>
          <a:pPr>
            <a:defRPr b="1"/>
          </a:pPr>
          <a:r>
            <a:rPr lang="en-US"/>
            <a:t>12 July</a:t>
          </a:r>
        </a:p>
      </dgm:t>
    </dgm:pt>
    <dgm:pt modelId="{35A828BF-6A78-40DD-897B-368500995BAF}" type="parTrans" cxnId="{6194433F-9FFF-4AD2-9430-22003221B507}">
      <dgm:prSet/>
      <dgm:spPr/>
      <dgm:t>
        <a:bodyPr/>
        <a:lstStyle/>
        <a:p>
          <a:endParaRPr lang="en-US"/>
        </a:p>
      </dgm:t>
    </dgm:pt>
    <dgm:pt modelId="{9A192749-D5BD-4940-B0E5-1EAF1F752167}" type="sibTrans" cxnId="{6194433F-9FFF-4AD2-9430-22003221B507}">
      <dgm:prSet/>
      <dgm:spPr/>
      <dgm:t>
        <a:bodyPr/>
        <a:lstStyle/>
        <a:p>
          <a:endParaRPr lang="en-US"/>
        </a:p>
      </dgm:t>
    </dgm:pt>
    <dgm:pt modelId="{48150B11-11DA-4D39-9DD1-EDDF81B6F375}">
      <dgm:prSet/>
      <dgm:spPr>
        <a:solidFill>
          <a:schemeClr val="accent3">
            <a:lumMod val="40000"/>
            <a:lumOff val="60000"/>
            <a:alpha val="90000"/>
          </a:schemeClr>
        </a:solidFill>
      </dgm:spPr>
      <dgm:t>
        <a:bodyPr/>
        <a:lstStyle/>
        <a:p>
          <a:r>
            <a:rPr lang="en-US"/>
            <a:t>Phase I installed</a:t>
          </a:r>
        </a:p>
      </dgm:t>
    </dgm:pt>
    <dgm:pt modelId="{06CA5A40-4FA4-4572-A244-3CC7BBB1D737}" type="parTrans" cxnId="{41587986-1A6A-4466-A1A5-094632CF6EE1}">
      <dgm:prSet/>
      <dgm:spPr/>
      <dgm:t>
        <a:bodyPr/>
        <a:lstStyle/>
        <a:p>
          <a:endParaRPr lang="en-US"/>
        </a:p>
      </dgm:t>
    </dgm:pt>
    <dgm:pt modelId="{FE8D3466-D36B-4244-9C51-8E352465674E}" type="sibTrans" cxnId="{41587986-1A6A-4466-A1A5-094632CF6EE1}">
      <dgm:prSet/>
      <dgm:spPr/>
      <dgm:t>
        <a:bodyPr/>
        <a:lstStyle/>
        <a:p>
          <a:endParaRPr lang="en-US"/>
        </a:p>
      </dgm:t>
    </dgm:pt>
    <dgm:pt modelId="{00D708E8-6393-46E7-A43F-CC4D8A4E3BA4}">
      <dgm:prSet/>
      <dgm:spPr/>
      <dgm:t>
        <a:bodyPr/>
        <a:lstStyle/>
        <a:p>
          <a:pPr>
            <a:defRPr b="1"/>
          </a:pPr>
          <a:r>
            <a:rPr lang="en-US"/>
            <a:t>25 July</a:t>
          </a:r>
        </a:p>
      </dgm:t>
    </dgm:pt>
    <dgm:pt modelId="{BAB6D1EF-8FCC-4C56-B32A-E02A9F098BE1}" type="parTrans" cxnId="{5FCE1DF8-D15C-4103-A5AE-D3DD9C03AB3D}">
      <dgm:prSet/>
      <dgm:spPr/>
      <dgm:t>
        <a:bodyPr/>
        <a:lstStyle/>
        <a:p>
          <a:endParaRPr lang="en-US"/>
        </a:p>
      </dgm:t>
    </dgm:pt>
    <dgm:pt modelId="{53FDC1D4-00E8-4D3E-B557-F5CA62D2C13F}" type="sibTrans" cxnId="{5FCE1DF8-D15C-4103-A5AE-D3DD9C03AB3D}">
      <dgm:prSet/>
      <dgm:spPr/>
      <dgm:t>
        <a:bodyPr/>
        <a:lstStyle/>
        <a:p>
          <a:endParaRPr lang="en-US"/>
        </a:p>
      </dgm:t>
    </dgm:pt>
    <dgm:pt modelId="{1F92D7CA-CB7B-42BE-B0A9-748A6EA1D5AA}">
      <dgm:prSet/>
      <dgm:spPr>
        <a:solidFill>
          <a:srgbClr val="FFFF00"/>
        </a:solidFill>
      </dgm:spPr>
      <dgm:t>
        <a:bodyPr/>
        <a:lstStyle/>
        <a:p>
          <a:r>
            <a:rPr lang="en-US"/>
            <a:t>School asks for a redesign of Drop-Off</a:t>
          </a:r>
        </a:p>
      </dgm:t>
    </dgm:pt>
    <dgm:pt modelId="{E582DAFD-B68E-4650-8193-A5AE2AABD759}" type="parTrans" cxnId="{0388C677-7B59-42D7-B680-09569844E3ED}">
      <dgm:prSet/>
      <dgm:spPr/>
      <dgm:t>
        <a:bodyPr/>
        <a:lstStyle/>
        <a:p>
          <a:endParaRPr lang="en-US"/>
        </a:p>
      </dgm:t>
    </dgm:pt>
    <dgm:pt modelId="{81924215-77C6-4237-B2E0-054D41C6E08F}" type="sibTrans" cxnId="{0388C677-7B59-42D7-B680-09569844E3ED}">
      <dgm:prSet/>
      <dgm:spPr/>
      <dgm:t>
        <a:bodyPr/>
        <a:lstStyle/>
        <a:p>
          <a:endParaRPr lang="en-US"/>
        </a:p>
      </dgm:t>
    </dgm:pt>
    <dgm:pt modelId="{4D815991-1D38-4538-A451-4FC9E6CECA45}">
      <dgm:prSet/>
      <dgm:spPr/>
      <dgm:t>
        <a:bodyPr/>
        <a:lstStyle/>
        <a:p>
          <a:pPr>
            <a:defRPr b="1"/>
          </a:pPr>
          <a:r>
            <a:rPr lang="en-US"/>
            <a:t>7 Aug.</a:t>
          </a:r>
        </a:p>
      </dgm:t>
    </dgm:pt>
    <dgm:pt modelId="{9157953C-6895-48B2-93F4-C0851C38515C}" type="parTrans" cxnId="{76B9D99B-5109-4F98-9352-9C956CD27916}">
      <dgm:prSet/>
      <dgm:spPr/>
      <dgm:t>
        <a:bodyPr/>
        <a:lstStyle/>
        <a:p>
          <a:endParaRPr lang="en-US"/>
        </a:p>
      </dgm:t>
    </dgm:pt>
    <dgm:pt modelId="{DAEB75BD-DD0B-4A26-A5AD-E5BE531BAE54}" type="sibTrans" cxnId="{76B9D99B-5109-4F98-9352-9C956CD27916}">
      <dgm:prSet/>
      <dgm:spPr/>
      <dgm:t>
        <a:bodyPr/>
        <a:lstStyle/>
        <a:p>
          <a:endParaRPr lang="en-US"/>
        </a:p>
      </dgm:t>
    </dgm:pt>
    <dgm:pt modelId="{B994937F-3603-4402-BCAA-9CAD15E31693}">
      <dgm:prSet/>
      <dgm:spPr>
        <a:solidFill>
          <a:srgbClr val="FFFF00">
            <a:alpha val="90000"/>
          </a:srgbClr>
        </a:solidFill>
      </dgm:spPr>
      <dgm:t>
        <a:bodyPr/>
        <a:lstStyle/>
        <a:p>
          <a:r>
            <a:rPr lang="en-US"/>
            <a:t>Opening day of school with improvements</a:t>
          </a:r>
        </a:p>
      </dgm:t>
    </dgm:pt>
    <dgm:pt modelId="{A02D11AC-3078-4258-B4ED-F9808A21C5D6}" type="parTrans" cxnId="{9C9FDFEE-A475-49CE-9958-083E5536278C}">
      <dgm:prSet/>
      <dgm:spPr/>
      <dgm:t>
        <a:bodyPr/>
        <a:lstStyle/>
        <a:p>
          <a:endParaRPr lang="en-US"/>
        </a:p>
      </dgm:t>
    </dgm:pt>
    <dgm:pt modelId="{3618F080-5C14-455A-BA5B-D51AB2300B3D}" type="sibTrans" cxnId="{9C9FDFEE-A475-49CE-9958-083E5536278C}">
      <dgm:prSet/>
      <dgm:spPr/>
      <dgm:t>
        <a:bodyPr/>
        <a:lstStyle/>
        <a:p>
          <a:endParaRPr lang="en-US"/>
        </a:p>
      </dgm:t>
    </dgm:pt>
    <dgm:pt modelId="{A86DC638-538F-459F-9B81-08059CA0837B}">
      <dgm:prSet/>
      <dgm:spPr/>
      <dgm:t>
        <a:bodyPr/>
        <a:lstStyle/>
        <a:p>
          <a:pPr>
            <a:defRPr b="1"/>
          </a:pPr>
          <a:r>
            <a:rPr lang="en-US"/>
            <a:t>27 Sep.</a:t>
          </a:r>
        </a:p>
      </dgm:t>
    </dgm:pt>
    <dgm:pt modelId="{341323D8-520E-4A3D-A68B-42A21D72E2E7}" type="parTrans" cxnId="{E8936422-711B-4478-A0E2-B20179AB5756}">
      <dgm:prSet/>
      <dgm:spPr/>
      <dgm:t>
        <a:bodyPr/>
        <a:lstStyle/>
        <a:p>
          <a:endParaRPr lang="en-US"/>
        </a:p>
      </dgm:t>
    </dgm:pt>
    <dgm:pt modelId="{4674FE9F-B658-4D27-B34B-0D25B264BE34}" type="sibTrans" cxnId="{E8936422-711B-4478-A0E2-B20179AB5756}">
      <dgm:prSet/>
      <dgm:spPr/>
      <dgm:t>
        <a:bodyPr/>
        <a:lstStyle/>
        <a:p>
          <a:endParaRPr lang="en-US"/>
        </a:p>
      </dgm:t>
    </dgm:pt>
    <dgm:pt modelId="{4BF45C15-F4B9-4488-85B9-635D6AD015A9}">
      <dgm:prSet/>
      <dgm:spPr>
        <a:solidFill>
          <a:schemeClr val="accent6">
            <a:lumMod val="40000"/>
            <a:lumOff val="60000"/>
            <a:alpha val="90000"/>
          </a:schemeClr>
        </a:solidFill>
      </dgm:spPr>
      <dgm:t>
        <a:bodyPr/>
        <a:lstStyle/>
        <a:p>
          <a:r>
            <a:rPr lang="en-US"/>
            <a:t>Phase II installed</a:t>
          </a:r>
        </a:p>
      </dgm:t>
    </dgm:pt>
    <dgm:pt modelId="{CCC42484-8AA8-4F68-8923-FB429B8D2D44}" type="parTrans" cxnId="{812A0E5E-E50C-455D-A244-04BA8DDD9747}">
      <dgm:prSet/>
      <dgm:spPr/>
      <dgm:t>
        <a:bodyPr/>
        <a:lstStyle/>
        <a:p>
          <a:endParaRPr lang="en-US"/>
        </a:p>
      </dgm:t>
    </dgm:pt>
    <dgm:pt modelId="{6A73B2D4-426B-4EB8-B263-C4C1CA52B0F1}" type="sibTrans" cxnId="{812A0E5E-E50C-455D-A244-04BA8DDD9747}">
      <dgm:prSet/>
      <dgm:spPr/>
      <dgm:t>
        <a:bodyPr/>
        <a:lstStyle/>
        <a:p>
          <a:endParaRPr lang="en-US"/>
        </a:p>
      </dgm:t>
    </dgm:pt>
    <dgm:pt modelId="{577E112F-3F5D-46D3-B29C-1BACEB66D1C6}" type="pres">
      <dgm:prSet presAssocID="{ED402904-335C-4944-8933-1166F7F91AD4}" presName="root" presStyleCnt="0">
        <dgm:presLayoutVars>
          <dgm:chMax/>
          <dgm:chPref/>
          <dgm:animLvl val="lvl"/>
        </dgm:presLayoutVars>
      </dgm:prSet>
      <dgm:spPr/>
    </dgm:pt>
    <dgm:pt modelId="{61ECE22D-C57A-4336-8E9E-4DE57C68F877}" type="pres">
      <dgm:prSet presAssocID="{ED402904-335C-4944-8933-1166F7F91AD4}" presName="divider" presStyleLbl="fgAccFollowNode1" presStyleIdx="0" presStyleCnt="1"/>
      <dgm:spPr>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gm:spPr>
    </dgm:pt>
    <dgm:pt modelId="{27A41881-E73C-4A20-B375-7BE920F7F4A2}" type="pres">
      <dgm:prSet presAssocID="{ED402904-335C-4944-8933-1166F7F91AD4}" presName="nodes" presStyleCnt="0">
        <dgm:presLayoutVars>
          <dgm:chMax/>
          <dgm:chPref/>
          <dgm:animLvl val="lvl"/>
        </dgm:presLayoutVars>
      </dgm:prSet>
      <dgm:spPr/>
    </dgm:pt>
    <dgm:pt modelId="{B4EB614A-4663-4CC6-9CC1-22DC2FB4E7CC}" type="pres">
      <dgm:prSet presAssocID="{8458C16A-C217-4F99-AC23-1AF58BBA171F}" presName="composite" presStyleCnt="0"/>
      <dgm:spPr/>
    </dgm:pt>
    <dgm:pt modelId="{22E7E838-BDE2-4EE3-826A-32B40D096E7B}" type="pres">
      <dgm:prSet presAssocID="{8458C16A-C217-4F99-AC23-1AF58BBA171F}" presName="L1TextContainer" presStyleLbl="revTx" presStyleIdx="0" presStyleCnt="9">
        <dgm:presLayoutVars>
          <dgm:chMax val="1"/>
          <dgm:chPref val="1"/>
          <dgm:bulletEnabled val="1"/>
        </dgm:presLayoutVars>
      </dgm:prSet>
      <dgm:spPr/>
    </dgm:pt>
    <dgm:pt modelId="{9AB6E1B2-2536-4C24-A902-88834B794934}" type="pres">
      <dgm:prSet presAssocID="{8458C16A-C217-4F99-AC23-1AF58BBA171F}" presName="L2TextContainerWrapper" presStyleCnt="0">
        <dgm:presLayoutVars>
          <dgm:chMax val="0"/>
          <dgm:chPref val="0"/>
          <dgm:bulletEnabled val="1"/>
        </dgm:presLayoutVars>
      </dgm:prSet>
      <dgm:spPr/>
    </dgm:pt>
    <dgm:pt modelId="{C54919C6-D650-43E7-AAB5-4E78179199E9}" type="pres">
      <dgm:prSet presAssocID="{8458C16A-C217-4F99-AC23-1AF58BBA171F}" presName="L2TextContainer" presStyleLbl="bgAcc1" presStyleIdx="0" presStyleCnt="9"/>
      <dgm:spPr/>
    </dgm:pt>
    <dgm:pt modelId="{129A0599-F3A8-412F-8FB8-5F165F0BEC91}" type="pres">
      <dgm:prSet presAssocID="{8458C16A-C217-4F99-AC23-1AF58BBA171F}" presName="FlexibleEmptyPlaceHolder" presStyleCnt="0"/>
      <dgm:spPr/>
    </dgm:pt>
    <dgm:pt modelId="{EFC7F813-1850-4EB5-A49B-63A5D810A4D8}" type="pres">
      <dgm:prSet presAssocID="{8458C16A-C217-4F99-AC23-1AF58BBA171F}" presName="ConnectLine" presStyleLbl="sibTrans1D1" presStyleIdx="0" presStyleCnt="9"/>
      <dgm:spPr>
        <a:noFill/>
        <a:ln w="12700" cap="flat" cmpd="sng" algn="ctr">
          <a:solidFill>
            <a:schemeClr val="accent1">
              <a:hueOff val="0"/>
              <a:satOff val="0"/>
              <a:lumOff val="0"/>
              <a:alphaOff val="0"/>
            </a:schemeClr>
          </a:solidFill>
          <a:prstDash val="dash"/>
          <a:miter lim="800000"/>
        </a:ln>
        <a:effectLst/>
      </dgm:spPr>
    </dgm:pt>
    <dgm:pt modelId="{F0C1DFA9-F442-4E3C-A414-3938F0934D9A}" type="pres">
      <dgm:prSet presAssocID="{8458C16A-C217-4F99-AC23-1AF58BBA171F}" presName="ConnectorPoint" presStyleLbl="alignNode1" presStyleIdx="0" presStyleCnt="9"/>
      <dgm:spPr/>
    </dgm:pt>
    <dgm:pt modelId="{964B955C-A825-4990-9B30-8997021EF079}" type="pres">
      <dgm:prSet presAssocID="{8458C16A-C217-4F99-AC23-1AF58BBA171F}" presName="EmptyPlaceHolder" presStyleCnt="0"/>
      <dgm:spPr/>
    </dgm:pt>
    <dgm:pt modelId="{0E176E7B-97FB-40BB-9D94-4700B8518A4A}" type="pres">
      <dgm:prSet presAssocID="{42150F5C-802B-49CB-813C-A7D125BDB157}" presName="spaceBetweenRectangles" presStyleCnt="0"/>
      <dgm:spPr/>
    </dgm:pt>
    <dgm:pt modelId="{7CCF027F-D5A7-45D2-AA4D-BB87C1543664}" type="pres">
      <dgm:prSet presAssocID="{C601D0FE-A9BB-4875-B8A5-9FC0D271D1B8}" presName="composite" presStyleCnt="0"/>
      <dgm:spPr/>
    </dgm:pt>
    <dgm:pt modelId="{132EA634-CF1B-4C46-AF0E-AF40B452011A}" type="pres">
      <dgm:prSet presAssocID="{C601D0FE-A9BB-4875-B8A5-9FC0D271D1B8}" presName="L1TextContainer" presStyleLbl="revTx" presStyleIdx="1" presStyleCnt="9">
        <dgm:presLayoutVars>
          <dgm:chMax val="1"/>
          <dgm:chPref val="1"/>
          <dgm:bulletEnabled val="1"/>
        </dgm:presLayoutVars>
      </dgm:prSet>
      <dgm:spPr/>
    </dgm:pt>
    <dgm:pt modelId="{D888D0BE-EE88-4F92-B89A-8AB197AE766E}" type="pres">
      <dgm:prSet presAssocID="{C601D0FE-A9BB-4875-B8A5-9FC0D271D1B8}" presName="L2TextContainerWrapper" presStyleCnt="0">
        <dgm:presLayoutVars>
          <dgm:chMax val="0"/>
          <dgm:chPref val="0"/>
          <dgm:bulletEnabled val="1"/>
        </dgm:presLayoutVars>
      </dgm:prSet>
      <dgm:spPr/>
    </dgm:pt>
    <dgm:pt modelId="{0EBE110C-217F-4BCB-964B-19493CAD6B6C}" type="pres">
      <dgm:prSet presAssocID="{C601D0FE-A9BB-4875-B8A5-9FC0D271D1B8}" presName="L2TextContainer" presStyleLbl="bgAcc1" presStyleIdx="1" presStyleCnt="9"/>
      <dgm:spPr/>
    </dgm:pt>
    <dgm:pt modelId="{4718D21F-927F-4FE1-A48B-6F7D09866F9F}" type="pres">
      <dgm:prSet presAssocID="{C601D0FE-A9BB-4875-B8A5-9FC0D271D1B8}" presName="FlexibleEmptyPlaceHolder" presStyleCnt="0"/>
      <dgm:spPr/>
    </dgm:pt>
    <dgm:pt modelId="{5AE5761D-63C1-4A4B-A579-6CAC957BF354}" type="pres">
      <dgm:prSet presAssocID="{C601D0FE-A9BB-4875-B8A5-9FC0D271D1B8}" presName="ConnectLine" presStyleLbl="sibTrans1D1" presStyleIdx="1" presStyleCnt="9"/>
      <dgm:spPr>
        <a:noFill/>
        <a:ln w="12700" cap="flat" cmpd="sng" algn="ctr">
          <a:solidFill>
            <a:schemeClr val="accent1">
              <a:hueOff val="0"/>
              <a:satOff val="0"/>
              <a:lumOff val="0"/>
              <a:alphaOff val="0"/>
            </a:schemeClr>
          </a:solidFill>
          <a:prstDash val="dash"/>
          <a:miter lim="800000"/>
        </a:ln>
        <a:effectLst/>
      </dgm:spPr>
    </dgm:pt>
    <dgm:pt modelId="{2F690DDF-A45B-4FE6-98AA-EF08BBDA4762}" type="pres">
      <dgm:prSet presAssocID="{C601D0FE-A9BB-4875-B8A5-9FC0D271D1B8}" presName="ConnectorPoint" presStyleLbl="alignNode1" presStyleIdx="1" presStyleCnt="9"/>
      <dgm:spPr/>
    </dgm:pt>
    <dgm:pt modelId="{B23A987D-01CC-4271-8C97-AC7B80F95A68}" type="pres">
      <dgm:prSet presAssocID="{C601D0FE-A9BB-4875-B8A5-9FC0D271D1B8}" presName="EmptyPlaceHolder" presStyleCnt="0"/>
      <dgm:spPr/>
    </dgm:pt>
    <dgm:pt modelId="{CEC4746E-2219-4C4B-A07D-15D88B3DFBAD}" type="pres">
      <dgm:prSet presAssocID="{27E4B007-DECB-449D-83FE-416EDBCAA040}" presName="spaceBetweenRectangles" presStyleCnt="0"/>
      <dgm:spPr/>
    </dgm:pt>
    <dgm:pt modelId="{78F09EDA-8941-4E08-BC83-D3FB37CA9F58}" type="pres">
      <dgm:prSet presAssocID="{20AFF73F-12F7-4F5E-A308-B5E2D29E564F}" presName="composite" presStyleCnt="0"/>
      <dgm:spPr/>
    </dgm:pt>
    <dgm:pt modelId="{9951BA48-3070-4FD0-B2CC-254D2A83A2FF}" type="pres">
      <dgm:prSet presAssocID="{20AFF73F-12F7-4F5E-A308-B5E2D29E564F}" presName="L1TextContainer" presStyleLbl="revTx" presStyleIdx="2" presStyleCnt="9">
        <dgm:presLayoutVars>
          <dgm:chMax val="1"/>
          <dgm:chPref val="1"/>
          <dgm:bulletEnabled val="1"/>
        </dgm:presLayoutVars>
      </dgm:prSet>
      <dgm:spPr/>
    </dgm:pt>
    <dgm:pt modelId="{F61D3D50-31FE-4910-8324-491F53A9DAA9}" type="pres">
      <dgm:prSet presAssocID="{20AFF73F-12F7-4F5E-A308-B5E2D29E564F}" presName="L2TextContainerWrapper" presStyleCnt="0">
        <dgm:presLayoutVars>
          <dgm:chMax val="0"/>
          <dgm:chPref val="0"/>
          <dgm:bulletEnabled val="1"/>
        </dgm:presLayoutVars>
      </dgm:prSet>
      <dgm:spPr/>
    </dgm:pt>
    <dgm:pt modelId="{45EB4716-9F8B-404E-84C7-E769CA639DEF}" type="pres">
      <dgm:prSet presAssocID="{20AFF73F-12F7-4F5E-A308-B5E2D29E564F}" presName="L2TextContainer" presStyleLbl="bgAcc1" presStyleIdx="2" presStyleCnt="9"/>
      <dgm:spPr/>
    </dgm:pt>
    <dgm:pt modelId="{D0623341-26ED-4AD8-A938-6B1EF9CD9F01}" type="pres">
      <dgm:prSet presAssocID="{20AFF73F-12F7-4F5E-A308-B5E2D29E564F}" presName="FlexibleEmptyPlaceHolder" presStyleCnt="0"/>
      <dgm:spPr/>
    </dgm:pt>
    <dgm:pt modelId="{0E2324D7-F777-458F-AED0-D57F89E2B273}" type="pres">
      <dgm:prSet presAssocID="{20AFF73F-12F7-4F5E-A308-B5E2D29E564F}" presName="ConnectLine" presStyleLbl="sibTrans1D1" presStyleIdx="2" presStyleCnt="9"/>
      <dgm:spPr>
        <a:noFill/>
        <a:ln w="12700" cap="flat" cmpd="sng" algn="ctr">
          <a:solidFill>
            <a:schemeClr val="accent1">
              <a:hueOff val="0"/>
              <a:satOff val="0"/>
              <a:lumOff val="0"/>
              <a:alphaOff val="0"/>
            </a:schemeClr>
          </a:solidFill>
          <a:prstDash val="dash"/>
          <a:miter lim="800000"/>
        </a:ln>
        <a:effectLst/>
      </dgm:spPr>
    </dgm:pt>
    <dgm:pt modelId="{8D48E172-4D7C-4775-B964-71B4238187C3}" type="pres">
      <dgm:prSet presAssocID="{20AFF73F-12F7-4F5E-A308-B5E2D29E564F}" presName="ConnectorPoint" presStyleLbl="alignNode1" presStyleIdx="2" presStyleCnt="9"/>
      <dgm:spPr/>
    </dgm:pt>
    <dgm:pt modelId="{8E3372F7-A838-41B9-8DB6-78586B2DD017}" type="pres">
      <dgm:prSet presAssocID="{20AFF73F-12F7-4F5E-A308-B5E2D29E564F}" presName="EmptyPlaceHolder" presStyleCnt="0"/>
      <dgm:spPr/>
    </dgm:pt>
    <dgm:pt modelId="{D648DBB1-4097-48F9-A664-B2F3EEEDCF16}" type="pres">
      <dgm:prSet presAssocID="{3E319E18-34AD-4C7A-9AAF-1C6A615A9FF9}" presName="spaceBetweenRectangles" presStyleCnt="0"/>
      <dgm:spPr/>
    </dgm:pt>
    <dgm:pt modelId="{27B5A297-6A81-4EB1-A00E-8E42D2BB1BAB}" type="pres">
      <dgm:prSet presAssocID="{D4EE585B-0E95-4C9C-9F03-C71ADE9ACF02}" presName="composite" presStyleCnt="0"/>
      <dgm:spPr/>
    </dgm:pt>
    <dgm:pt modelId="{1230C8C3-F727-4FB1-AF43-8CBF57C38ADB}" type="pres">
      <dgm:prSet presAssocID="{D4EE585B-0E95-4C9C-9F03-C71ADE9ACF02}" presName="L1TextContainer" presStyleLbl="revTx" presStyleIdx="3" presStyleCnt="9">
        <dgm:presLayoutVars>
          <dgm:chMax val="1"/>
          <dgm:chPref val="1"/>
          <dgm:bulletEnabled val="1"/>
        </dgm:presLayoutVars>
      </dgm:prSet>
      <dgm:spPr/>
    </dgm:pt>
    <dgm:pt modelId="{B06B38B2-CA0E-43FE-B81B-6CD296A1365E}" type="pres">
      <dgm:prSet presAssocID="{D4EE585B-0E95-4C9C-9F03-C71ADE9ACF02}" presName="L2TextContainerWrapper" presStyleCnt="0">
        <dgm:presLayoutVars>
          <dgm:chMax val="0"/>
          <dgm:chPref val="0"/>
          <dgm:bulletEnabled val="1"/>
        </dgm:presLayoutVars>
      </dgm:prSet>
      <dgm:spPr/>
    </dgm:pt>
    <dgm:pt modelId="{0AB36823-FD58-4670-9384-DBF6C5FDB1D1}" type="pres">
      <dgm:prSet presAssocID="{D4EE585B-0E95-4C9C-9F03-C71ADE9ACF02}" presName="L2TextContainer" presStyleLbl="bgAcc1" presStyleIdx="3" presStyleCnt="9"/>
      <dgm:spPr/>
    </dgm:pt>
    <dgm:pt modelId="{FF81F681-7562-4536-83F1-761C696C955A}" type="pres">
      <dgm:prSet presAssocID="{D4EE585B-0E95-4C9C-9F03-C71ADE9ACF02}" presName="FlexibleEmptyPlaceHolder" presStyleCnt="0"/>
      <dgm:spPr/>
    </dgm:pt>
    <dgm:pt modelId="{72C1A59F-AD28-4B6B-9873-A63823CC03D1}" type="pres">
      <dgm:prSet presAssocID="{D4EE585B-0E95-4C9C-9F03-C71ADE9ACF02}" presName="ConnectLine" presStyleLbl="sibTrans1D1" presStyleIdx="3" presStyleCnt="9"/>
      <dgm:spPr>
        <a:noFill/>
        <a:ln w="12700" cap="flat" cmpd="sng" algn="ctr">
          <a:solidFill>
            <a:schemeClr val="accent1">
              <a:hueOff val="0"/>
              <a:satOff val="0"/>
              <a:lumOff val="0"/>
              <a:alphaOff val="0"/>
            </a:schemeClr>
          </a:solidFill>
          <a:prstDash val="dash"/>
          <a:miter lim="800000"/>
        </a:ln>
        <a:effectLst/>
      </dgm:spPr>
    </dgm:pt>
    <dgm:pt modelId="{8A38F013-EEA9-4ED2-AE66-5B8EC84F5A50}" type="pres">
      <dgm:prSet presAssocID="{D4EE585B-0E95-4C9C-9F03-C71ADE9ACF02}" presName="ConnectorPoint" presStyleLbl="alignNode1" presStyleIdx="3" presStyleCnt="9"/>
      <dgm:spPr/>
    </dgm:pt>
    <dgm:pt modelId="{2B806920-C819-4D1F-965A-8A9EEDB43C5E}" type="pres">
      <dgm:prSet presAssocID="{D4EE585B-0E95-4C9C-9F03-C71ADE9ACF02}" presName="EmptyPlaceHolder" presStyleCnt="0"/>
      <dgm:spPr/>
    </dgm:pt>
    <dgm:pt modelId="{9EADADF7-0347-43AD-8D12-F9C4D04CAD45}" type="pres">
      <dgm:prSet presAssocID="{68ADE294-EAFA-4FD3-A09B-22AF706E5392}" presName="spaceBetweenRectangles" presStyleCnt="0"/>
      <dgm:spPr/>
    </dgm:pt>
    <dgm:pt modelId="{0CF8DCE4-EC09-4C2C-BA78-9EEED82AD081}" type="pres">
      <dgm:prSet presAssocID="{3DF1CA94-EDB7-450F-B730-9F22B81CABF1}" presName="composite" presStyleCnt="0"/>
      <dgm:spPr/>
    </dgm:pt>
    <dgm:pt modelId="{62BD8E9C-03CE-4D37-B105-154A34756CAF}" type="pres">
      <dgm:prSet presAssocID="{3DF1CA94-EDB7-450F-B730-9F22B81CABF1}" presName="L1TextContainer" presStyleLbl="revTx" presStyleIdx="4" presStyleCnt="9">
        <dgm:presLayoutVars>
          <dgm:chMax val="1"/>
          <dgm:chPref val="1"/>
          <dgm:bulletEnabled val="1"/>
        </dgm:presLayoutVars>
      </dgm:prSet>
      <dgm:spPr/>
    </dgm:pt>
    <dgm:pt modelId="{882386CA-9C33-4066-AF80-370F9E218007}" type="pres">
      <dgm:prSet presAssocID="{3DF1CA94-EDB7-450F-B730-9F22B81CABF1}" presName="L2TextContainerWrapper" presStyleCnt="0">
        <dgm:presLayoutVars>
          <dgm:chMax val="0"/>
          <dgm:chPref val="0"/>
          <dgm:bulletEnabled val="1"/>
        </dgm:presLayoutVars>
      </dgm:prSet>
      <dgm:spPr/>
    </dgm:pt>
    <dgm:pt modelId="{9F4A9732-1F14-4D12-B5D4-7A19C09A38F1}" type="pres">
      <dgm:prSet presAssocID="{3DF1CA94-EDB7-450F-B730-9F22B81CABF1}" presName="L2TextContainer" presStyleLbl="bgAcc1" presStyleIdx="4" presStyleCnt="9"/>
      <dgm:spPr/>
    </dgm:pt>
    <dgm:pt modelId="{F558363A-FE3A-4C30-960B-D5DDCD261159}" type="pres">
      <dgm:prSet presAssocID="{3DF1CA94-EDB7-450F-B730-9F22B81CABF1}" presName="FlexibleEmptyPlaceHolder" presStyleCnt="0"/>
      <dgm:spPr/>
    </dgm:pt>
    <dgm:pt modelId="{6DB4BF81-AD40-46CA-9F4D-86B49E2EA4FA}" type="pres">
      <dgm:prSet presAssocID="{3DF1CA94-EDB7-450F-B730-9F22B81CABF1}" presName="ConnectLine" presStyleLbl="sibTrans1D1" presStyleIdx="4" presStyleCnt="9"/>
      <dgm:spPr>
        <a:noFill/>
        <a:ln w="12700" cap="flat" cmpd="sng" algn="ctr">
          <a:solidFill>
            <a:schemeClr val="accent1">
              <a:hueOff val="0"/>
              <a:satOff val="0"/>
              <a:lumOff val="0"/>
              <a:alphaOff val="0"/>
            </a:schemeClr>
          </a:solidFill>
          <a:prstDash val="dash"/>
          <a:miter lim="800000"/>
        </a:ln>
        <a:effectLst/>
      </dgm:spPr>
    </dgm:pt>
    <dgm:pt modelId="{A5255CC7-FA14-4058-BBFA-B7D613D03681}" type="pres">
      <dgm:prSet presAssocID="{3DF1CA94-EDB7-450F-B730-9F22B81CABF1}" presName="ConnectorPoint" presStyleLbl="alignNode1" presStyleIdx="4" presStyleCnt="9"/>
      <dgm:spPr/>
    </dgm:pt>
    <dgm:pt modelId="{88191106-EE61-4D12-840D-4AB1800B386C}" type="pres">
      <dgm:prSet presAssocID="{3DF1CA94-EDB7-450F-B730-9F22B81CABF1}" presName="EmptyPlaceHolder" presStyleCnt="0"/>
      <dgm:spPr/>
    </dgm:pt>
    <dgm:pt modelId="{192393A6-AF13-4B01-B3C2-99CD49943EAD}" type="pres">
      <dgm:prSet presAssocID="{21CC41C0-AC4D-42B1-9AFF-A6BDF216B652}" presName="spaceBetweenRectangles" presStyleCnt="0"/>
      <dgm:spPr/>
    </dgm:pt>
    <dgm:pt modelId="{57C9E410-54FE-4A0E-81A4-D389436FF4B5}" type="pres">
      <dgm:prSet presAssocID="{DFE20814-1809-49E9-BE65-2466055BDB57}" presName="composite" presStyleCnt="0"/>
      <dgm:spPr/>
    </dgm:pt>
    <dgm:pt modelId="{9820109F-34E1-4CF1-84C8-88D25FCC69D5}" type="pres">
      <dgm:prSet presAssocID="{DFE20814-1809-49E9-BE65-2466055BDB57}" presName="L1TextContainer" presStyleLbl="revTx" presStyleIdx="5" presStyleCnt="9">
        <dgm:presLayoutVars>
          <dgm:chMax val="1"/>
          <dgm:chPref val="1"/>
          <dgm:bulletEnabled val="1"/>
        </dgm:presLayoutVars>
      </dgm:prSet>
      <dgm:spPr/>
    </dgm:pt>
    <dgm:pt modelId="{547296A5-D071-49C2-B416-818983E4E1BB}" type="pres">
      <dgm:prSet presAssocID="{DFE20814-1809-49E9-BE65-2466055BDB57}" presName="L2TextContainerWrapper" presStyleCnt="0">
        <dgm:presLayoutVars>
          <dgm:chMax val="0"/>
          <dgm:chPref val="0"/>
          <dgm:bulletEnabled val="1"/>
        </dgm:presLayoutVars>
      </dgm:prSet>
      <dgm:spPr/>
    </dgm:pt>
    <dgm:pt modelId="{F3C55C8B-8E2E-4935-9D7F-EB87F6F4BB19}" type="pres">
      <dgm:prSet presAssocID="{DFE20814-1809-49E9-BE65-2466055BDB57}" presName="L2TextContainer" presStyleLbl="bgAcc1" presStyleIdx="5" presStyleCnt="9"/>
      <dgm:spPr/>
    </dgm:pt>
    <dgm:pt modelId="{EDE1AF74-AC83-4DB0-9534-A0BE761D748A}" type="pres">
      <dgm:prSet presAssocID="{DFE20814-1809-49E9-BE65-2466055BDB57}" presName="FlexibleEmptyPlaceHolder" presStyleCnt="0"/>
      <dgm:spPr/>
    </dgm:pt>
    <dgm:pt modelId="{428ED6AD-C543-4B54-98C1-E897FBA092F9}" type="pres">
      <dgm:prSet presAssocID="{DFE20814-1809-49E9-BE65-2466055BDB57}" presName="ConnectLine" presStyleLbl="sibTrans1D1" presStyleIdx="5" presStyleCnt="9"/>
      <dgm:spPr>
        <a:noFill/>
        <a:ln w="12700" cap="flat" cmpd="sng" algn="ctr">
          <a:solidFill>
            <a:schemeClr val="accent1">
              <a:hueOff val="0"/>
              <a:satOff val="0"/>
              <a:lumOff val="0"/>
              <a:alphaOff val="0"/>
            </a:schemeClr>
          </a:solidFill>
          <a:prstDash val="dash"/>
          <a:miter lim="800000"/>
        </a:ln>
        <a:effectLst/>
      </dgm:spPr>
    </dgm:pt>
    <dgm:pt modelId="{52BF0E47-505A-4C08-8008-EA459E585667}" type="pres">
      <dgm:prSet presAssocID="{DFE20814-1809-49E9-BE65-2466055BDB57}" presName="ConnectorPoint" presStyleLbl="alignNode1" presStyleIdx="5" presStyleCnt="9"/>
      <dgm:spPr/>
    </dgm:pt>
    <dgm:pt modelId="{7BE7DDD2-8DE4-4AE4-B74F-72AB736ABFFE}" type="pres">
      <dgm:prSet presAssocID="{DFE20814-1809-49E9-BE65-2466055BDB57}" presName="EmptyPlaceHolder" presStyleCnt="0"/>
      <dgm:spPr/>
    </dgm:pt>
    <dgm:pt modelId="{B5B5C1A4-B6AC-4CA5-9AB0-423D59CC87E7}" type="pres">
      <dgm:prSet presAssocID="{9A192749-D5BD-4940-B0E5-1EAF1F752167}" presName="spaceBetweenRectangles" presStyleCnt="0"/>
      <dgm:spPr/>
    </dgm:pt>
    <dgm:pt modelId="{4A5F81A9-53C4-4C6E-906A-83DAA079FB86}" type="pres">
      <dgm:prSet presAssocID="{00D708E8-6393-46E7-A43F-CC4D8A4E3BA4}" presName="composite" presStyleCnt="0"/>
      <dgm:spPr/>
    </dgm:pt>
    <dgm:pt modelId="{1FD963C6-CA96-496F-98AC-CDB4FB9E0114}" type="pres">
      <dgm:prSet presAssocID="{00D708E8-6393-46E7-A43F-CC4D8A4E3BA4}" presName="L1TextContainer" presStyleLbl="revTx" presStyleIdx="6" presStyleCnt="9">
        <dgm:presLayoutVars>
          <dgm:chMax val="1"/>
          <dgm:chPref val="1"/>
          <dgm:bulletEnabled val="1"/>
        </dgm:presLayoutVars>
      </dgm:prSet>
      <dgm:spPr/>
    </dgm:pt>
    <dgm:pt modelId="{6D51E160-81D3-4DA6-9659-2D5D12153B9C}" type="pres">
      <dgm:prSet presAssocID="{00D708E8-6393-46E7-A43F-CC4D8A4E3BA4}" presName="L2TextContainerWrapper" presStyleCnt="0">
        <dgm:presLayoutVars>
          <dgm:chMax val="0"/>
          <dgm:chPref val="0"/>
          <dgm:bulletEnabled val="1"/>
        </dgm:presLayoutVars>
      </dgm:prSet>
      <dgm:spPr/>
    </dgm:pt>
    <dgm:pt modelId="{2E1EDFC1-2B73-455D-90F8-7E1202D130BC}" type="pres">
      <dgm:prSet presAssocID="{00D708E8-6393-46E7-A43F-CC4D8A4E3BA4}" presName="L2TextContainer" presStyleLbl="bgAcc1" presStyleIdx="6" presStyleCnt="9"/>
      <dgm:spPr/>
    </dgm:pt>
    <dgm:pt modelId="{CC98201D-2C29-4779-B2E1-416AEB3C28B4}" type="pres">
      <dgm:prSet presAssocID="{00D708E8-6393-46E7-A43F-CC4D8A4E3BA4}" presName="FlexibleEmptyPlaceHolder" presStyleCnt="0"/>
      <dgm:spPr/>
    </dgm:pt>
    <dgm:pt modelId="{53D94782-B0F4-476C-9E5C-C1616918C3E0}" type="pres">
      <dgm:prSet presAssocID="{00D708E8-6393-46E7-A43F-CC4D8A4E3BA4}" presName="ConnectLine" presStyleLbl="sibTrans1D1" presStyleIdx="6" presStyleCnt="9"/>
      <dgm:spPr>
        <a:noFill/>
        <a:ln w="12700" cap="flat" cmpd="sng" algn="ctr">
          <a:solidFill>
            <a:schemeClr val="accent1">
              <a:hueOff val="0"/>
              <a:satOff val="0"/>
              <a:lumOff val="0"/>
              <a:alphaOff val="0"/>
            </a:schemeClr>
          </a:solidFill>
          <a:prstDash val="dash"/>
          <a:miter lim="800000"/>
        </a:ln>
        <a:effectLst/>
      </dgm:spPr>
    </dgm:pt>
    <dgm:pt modelId="{5F44B8E0-9DEC-4356-ADEB-2BADEA8CEED1}" type="pres">
      <dgm:prSet presAssocID="{00D708E8-6393-46E7-A43F-CC4D8A4E3BA4}" presName="ConnectorPoint" presStyleLbl="alignNode1" presStyleIdx="6" presStyleCnt="9"/>
      <dgm:spPr/>
    </dgm:pt>
    <dgm:pt modelId="{B2A34A32-2A69-4AFC-BF12-4C99E33BFD8C}" type="pres">
      <dgm:prSet presAssocID="{00D708E8-6393-46E7-A43F-CC4D8A4E3BA4}" presName="EmptyPlaceHolder" presStyleCnt="0"/>
      <dgm:spPr/>
    </dgm:pt>
    <dgm:pt modelId="{018B8CDE-7141-4E1B-BDAB-1225A9B797A4}" type="pres">
      <dgm:prSet presAssocID="{53FDC1D4-00E8-4D3E-B557-F5CA62D2C13F}" presName="spaceBetweenRectangles" presStyleCnt="0"/>
      <dgm:spPr/>
    </dgm:pt>
    <dgm:pt modelId="{A37322D8-94D1-45EE-AC23-F6F0CEB333AD}" type="pres">
      <dgm:prSet presAssocID="{4D815991-1D38-4538-A451-4FC9E6CECA45}" presName="composite" presStyleCnt="0"/>
      <dgm:spPr/>
    </dgm:pt>
    <dgm:pt modelId="{D2CBE069-7F1D-4011-AA86-B87F8E935900}" type="pres">
      <dgm:prSet presAssocID="{4D815991-1D38-4538-A451-4FC9E6CECA45}" presName="L1TextContainer" presStyleLbl="revTx" presStyleIdx="7" presStyleCnt="9">
        <dgm:presLayoutVars>
          <dgm:chMax val="1"/>
          <dgm:chPref val="1"/>
          <dgm:bulletEnabled val="1"/>
        </dgm:presLayoutVars>
      </dgm:prSet>
      <dgm:spPr/>
    </dgm:pt>
    <dgm:pt modelId="{8EDB3FA8-AC60-4233-96A6-250F1259AE8F}" type="pres">
      <dgm:prSet presAssocID="{4D815991-1D38-4538-A451-4FC9E6CECA45}" presName="L2TextContainerWrapper" presStyleCnt="0">
        <dgm:presLayoutVars>
          <dgm:chMax val="0"/>
          <dgm:chPref val="0"/>
          <dgm:bulletEnabled val="1"/>
        </dgm:presLayoutVars>
      </dgm:prSet>
      <dgm:spPr/>
    </dgm:pt>
    <dgm:pt modelId="{65EF7701-EBFE-4FE6-9148-9DD6B119B029}" type="pres">
      <dgm:prSet presAssocID="{4D815991-1D38-4538-A451-4FC9E6CECA45}" presName="L2TextContainer" presStyleLbl="bgAcc1" presStyleIdx="7" presStyleCnt="9"/>
      <dgm:spPr/>
    </dgm:pt>
    <dgm:pt modelId="{ED471A51-D29B-4B03-825F-28D315F056DB}" type="pres">
      <dgm:prSet presAssocID="{4D815991-1D38-4538-A451-4FC9E6CECA45}" presName="FlexibleEmptyPlaceHolder" presStyleCnt="0"/>
      <dgm:spPr/>
    </dgm:pt>
    <dgm:pt modelId="{68BB6A29-4122-459E-A1DA-FE033EC26458}" type="pres">
      <dgm:prSet presAssocID="{4D815991-1D38-4538-A451-4FC9E6CECA45}" presName="ConnectLine" presStyleLbl="sibTrans1D1" presStyleIdx="7" presStyleCnt="9"/>
      <dgm:spPr>
        <a:noFill/>
        <a:ln w="12700" cap="flat" cmpd="sng" algn="ctr">
          <a:solidFill>
            <a:schemeClr val="accent1">
              <a:hueOff val="0"/>
              <a:satOff val="0"/>
              <a:lumOff val="0"/>
              <a:alphaOff val="0"/>
            </a:schemeClr>
          </a:solidFill>
          <a:prstDash val="dash"/>
          <a:miter lim="800000"/>
        </a:ln>
        <a:effectLst/>
      </dgm:spPr>
    </dgm:pt>
    <dgm:pt modelId="{2DC92653-3B9D-433F-A762-639C106771F7}" type="pres">
      <dgm:prSet presAssocID="{4D815991-1D38-4538-A451-4FC9E6CECA45}" presName="ConnectorPoint" presStyleLbl="alignNode1" presStyleIdx="7" presStyleCnt="9"/>
      <dgm:spPr/>
    </dgm:pt>
    <dgm:pt modelId="{36F2BDC0-5639-4B10-AECE-90347A3FC506}" type="pres">
      <dgm:prSet presAssocID="{4D815991-1D38-4538-A451-4FC9E6CECA45}" presName="EmptyPlaceHolder" presStyleCnt="0"/>
      <dgm:spPr/>
    </dgm:pt>
    <dgm:pt modelId="{862B1AF8-8631-459F-A49B-6C1698D06740}" type="pres">
      <dgm:prSet presAssocID="{DAEB75BD-DD0B-4A26-A5AD-E5BE531BAE54}" presName="spaceBetweenRectangles" presStyleCnt="0"/>
      <dgm:spPr/>
    </dgm:pt>
    <dgm:pt modelId="{964CA352-E175-4394-A98F-14458CD414E4}" type="pres">
      <dgm:prSet presAssocID="{A86DC638-538F-459F-9B81-08059CA0837B}" presName="composite" presStyleCnt="0"/>
      <dgm:spPr/>
    </dgm:pt>
    <dgm:pt modelId="{4D7136AD-468A-4F65-91D8-0C542BA58F72}" type="pres">
      <dgm:prSet presAssocID="{A86DC638-538F-459F-9B81-08059CA0837B}" presName="L1TextContainer" presStyleLbl="revTx" presStyleIdx="8" presStyleCnt="9">
        <dgm:presLayoutVars>
          <dgm:chMax val="1"/>
          <dgm:chPref val="1"/>
          <dgm:bulletEnabled val="1"/>
        </dgm:presLayoutVars>
      </dgm:prSet>
      <dgm:spPr/>
    </dgm:pt>
    <dgm:pt modelId="{F55C153C-0CE2-478A-8579-0B12604B301E}" type="pres">
      <dgm:prSet presAssocID="{A86DC638-538F-459F-9B81-08059CA0837B}" presName="L2TextContainerWrapper" presStyleCnt="0">
        <dgm:presLayoutVars>
          <dgm:chMax val="0"/>
          <dgm:chPref val="0"/>
          <dgm:bulletEnabled val="1"/>
        </dgm:presLayoutVars>
      </dgm:prSet>
      <dgm:spPr/>
    </dgm:pt>
    <dgm:pt modelId="{63883C1C-DFEC-440E-A013-434B9137836B}" type="pres">
      <dgm:prSet presAssocID="{A86DC638-538F-459F-9B81-08059CA0837B}" presName="L2TextContainer" presStyleLbl="bgAcc1" presStyleIdx="8" presStyleCnt="9"/>
      <dgm:spPr/>
    </dgm:pt>
    <dgm:pt modelId="{A67D72AA-CF6A-460B-8110-A644CD5117B9}" type="pres">
      <dgm:prSet presAssocID="{A86DC638-538F-459F-9B81-08059CA0837B}" presName="FlexibleEmptyPlaceHolder" presStyleCnt="0"/>
      <dgm:spPr/>
    </dgm:pt>
    <dgm:pt modelId="{8C472B83-428B-4B8A-86D0-6AD6BFB1F618}" type="pres">
      <dgm:prSet presAssocID="{A86DC638-538F-459F-9B81-08059CA0837B}" presName="ConnectLine" presStyleLbl="sibTrans1D1" presStyleIdx="8" presStyleCnt="9"/>
      <dgm:spPr>
        <a:noFill/>
        <a:ln w="12700" cap="flat" cmpd="sng" algn="ctr">
          <a:solidFill>
            <a:schemeClr val="accent1">
              <a:hueOff val="0"/>
              <a:satOff val="0"/>
              <a:lumOff val="0"/>
              <a:alphaOff val="0"/>
            </a:schemeClr>
          </a:solidFill>
          <a:prstDash val="dash"/>
          <a:miter lim="800000"/>
        </a:ln>
        <a:effectLst/>
      </dgm:spPr>
    </dgm:pt>
    <dgm:pt modelId="{BBC653BE-60C8-417E-919F-4D8A3E573115}" type="pres">
      <dgm:prSet presAssocID="{A86DC638-538F-459F-9B81-08059CA0837B}" presName="ConnectorPoint" presStyleLbl="alignNode1" presStyleIdx="8" presStyleCnt="9"/>
      <dgm:spPr/>
    </dgm:pt>
    <dgm:pt modelId="{EEF23E2C-F93F-42D3-927A-06069E1C0926}" type="pres">
      <dgm:prSet presAssocID="{A86DC638-538F-459F-9B81-08059CA0837B}" presName="EmptyPlaceHolder" presStyleCnt="0"/>
      <dgm:spPr/>
    </dgm:pt>
  </dgm:ptLst>
  <dgm:cxnLst>
    <dgm:cxn modelId="{74100918-BFF5-4ECE-B8A4-80D3E115F33F}" srcId="{3DF1CA94-EDB7-450F-B730-9F22B81CABF1}" destId="{F20F5748-9EBC-4743-A25C-28AEFB16BF14}" srcOrd="0" destOrd="0" parTransId="{F64FDD7C-5535-4B23-988D-C04DF3B56776}" sibTransId="{814451A4-1EE8-42F9-90A5-9622D6C08018}"/>
    <dgm:cxn modelId="{3A5D4D19-D21F-48FC-AC79-C2C02FD1282E}" type="presOf" srcId="{F20F5748-9EBC-4743-A25C-28AEFB16BF14}" destId="{9F4A9732-1F14-4D12-B5D4-7A19C09A38F1}" srcOrd="0" destOrd="0" presId="urn:microsoft.com/office/officeart/2016/7/layout/BasicTimeline"/>
    <dgm:cxn modelId="{E8936422-711B-4478-A0E2-B20179AB5756}" srcId="{ED402904-335C-4944-8933-1166F7F91AD4}" destId="{A86DC638-538F-459F-9B81-08059CA0837B}" srcOrd="8" destOrd="0" parTransId="{341323D8-520E-4A3D-A68B-42A21D72E2E7}" sibTransId="{4674FE9F-B658-4D27-B34B-0D25B264BE34}"/>
    <dgm:cxn modelId="{76DD2E25-D4DB-4126-984E-AA802175758A}" type="presOf" srcId="{BC5D6273-299E-4B7E-A15E-2DE6F98C2794}" destId="{C54919C6-D650-43E7-AAB5-4E78179199E9}" srcOrd="0" destOrd="0" presId="urn:microsoft.com/office/officeart/2016/7/layout/BasicTimeline"/>
    <dgm:cxn modelId="{02DAC828-4B7C-4E25-94F6-9244B6FFB20E}" type="presOf" srcId="{A86DC638-538F-459F-9B81-08059CA0837B}" destId="{4D7136AD-468A-4F65-91D8-0C542BA58F72}" srcOrd="0" destOrd="0" presId="urn:microsoft.com/office/officeart/2016/7/layout/BasicTimeline"/>
    <dgm:cxn modelId="{4A204E32-3BC6-489B-BC4C-1276ECC766A0}" srcId="{ED402904-335C-4944-8933-1166F7F91AD4}" destId="{D4EE585B-0E95-4C9C-9F03-C71ADE9ACF02}" srcOrd="3" destOrd="0" parTransId="{C88A1303-C8ED-4C76-A022-893C3D0C70D2}" sibTransId="{68ADE294-EAFA-4FD3-A09B-22AF706E5392}"/>
    <dgm:cxn modelId="{B38CF135-2F24-4AB9-92F1-A8F433BB2985}" type="presOf" srcId="{AD8CAACD-6E4B-406A-8C4B-227EAF4665EC}" destId="{0AB36823-FD58-4670-9384-DBF6C5FDB1D1}" srcOrd="0" destOrd="0" presId="urn:microsoft.com/office/officeart/2016/7/layout/BasicTimeline"/>
    <dgm:cxn modelId="{6194433F-9FFF-4AD2-9430-22003221B507}" srcId="{ED402904-335C-4944-8933-1166F7F91AD4}" destId="{DFE20814-1809-49E9-BE65-2466055BDB57}" srcOrd="5" destOrd="0" parTransId="{35A828BF-6A78-40DD-897B-368500995BAF}" sibTransId="{9A192749-D5BD-4940-B0E5-1EAF1F752167}"/>
    <dgm:cxn modelId="{812A0E5E-E50C-455D-A244-04BA8DDD9747}" srcId="{A86DC638-538F-459F-9B81-08059CA0837B}" destId="{4BF45C15-F4B9-4488-85B9-635D6AD015A9}" srcOrd="0" destOrd="0" parTransId="{CCC42484-8AA8-4F68-8923-FB429B8D2D44}" sibTransId="{6A73B2D4-426B-4EB8-B263-C4C1CA52B0F1}"/>
    <dgm:cxn modelId="{FB95AF63-DBD9-4D42-9EA4-05B4E99A7EA4}" type="presOf" srcId="{48150B11-11DA-4D39-9DD1-EDDF81B6F375}" destId="{F3C55C8B-8E2E-4935-9D7F-EB87F6F4BB19}" srcOrd="0" destOrd="0" presId="urn:microsoft.com/office/officeart/2016/7/layout/BasicTimeline"/>
    <dgm:cxn modelId="{5C3E876F-20C2-47D6-914A-EDAC341110EA}" type="presOf" srcId="{4D815991-1D38-4538-A451-4FC9E6CECA45}" destId="{D2CBE069-7F1D-4011-AA86-B87F8E935900}" srcOrd="0" destOrd="0" presId="urn:microsoft.com/office/officeart/2016/7/layout/BasicTimeline"/>
    <dgm:cxn modelId="{71E26C50-0789-4EA1-BA03-321733D14E07}" type="presOf" srcId="{C601D0FE-A9BB-4875-B8A5-9FC0D271D1B8}" destId="{132EA634-CF1B-4C46-AF0E-AF40B452011A}" srcOrd="0" destOrd="0" presId="urn:microsoft.com/office/officeart/2016/7/layout/BasicTimeline"/>
    <dgm:cxn modelId="{EC5FFF73-0178-41AF-987B-9208473E8E77}" type="presOf" srcId="{ED402904-335C-4944-8933-1166F7F91AD4}" destId="{577E112F-3F5D-46D3-B29C-1BACEB66D1C6}" srcOrd="0" destOrd="0" presId="urn:microsoft.com/office/officeart/2016/7/layout/BasicTimeline"/>
    <dgm:cxn modelId="{0388C677-7B59-42D7-B680-09569844E3ED}" srcId="{00D708E8-6393-46E7-A43F-CC4D8A4E3BA4}" destId="{1F92D7CA-CB7B-42BE-B0A9-748A6EA1D5AA}" srcOrd="0" destOrd="0" parTransId="{E582DAFD-B68E-4650-8193-A5AE2AABD759}" sibTransId="{81924215-77C6-4237-B2E0-054D41C6E08F}"/>
    <dgm:cxn modelId="{1CA1EF77-16AF-4F69-9046-301A4B87F613}" srcId="{ED402904-335C-4944-8933-1166F7F91AD4}" destId="{20AFF73F-12F7-4F5E-A308-B5E2D29E564F}" srcOrd="2" destOrd="0" parTransId="{C409995D-5FA1-40C1-AFE8-DD762403F8C2}" sibTransId="{3E319E18-34AD-4C7A-9AAF-1C6A615A9FF9}"/>
    <dgm:cxn modelId="{7C41B879-AF43-48A1-A476-E30285C93567}" srcId="{20AFF73F-12F7-4F5E-A308-B5E2D29E564F}" destId="{8E8D4D6F-65A3-4D43-BC76-D82652FB44BA}" srcOrd="0" destOrd="0" parTransId="{9EC9F258-084B-44AB-904C-F003A4420E2B}" sibTransId="{F2BCF83C-4375-46E4-8150-07B281847FF9}"/>
    <dgm:cxn modelId="{9B82D279-EEDB-4771-B204-1C1549EC8F42}" type="presOf" srcId="{D4EE585B-0E95-4C9C-9F03-C71ADE9ACF02}" destId="{1230C8C3-F727-4FB1-AF43-8CBF57C38ADB}" srcOrd="0" destOrd="0" presId="urn:microsoft.com/office/officeart/2016/7/layout/BasicTimeline"/>
    <dgm:cxn modelId="{0C01FC79-638E-4395-9486-6BA4B1897E2B}" type="presOf" srcId="{8458C16A-C217-4F99-AC23-1AF58BBA171F}" destId="{22E7E838-BDE2-4EE3-826A-32B40D096E7B}" srcOrd="0" destOrd="0" presId="urn:microsoft.com/office/officeart/2016/7/layout/BasicTimeline"/>
    <dgm:cxn modelId="{A7545B7B-CA37-4924-9570-69D888D80056}" type="presOf" srcId="{3DF1CA94-EDB7-450F-B730-9F22B81CABF1}" destId="{62BD8E9C-03CE-4D37-B105-154A34756CAF}" srcOrd="0" destOrd="0" presId="urn:microsoft.com/office/officeart/2016/7/layout/BasicTimeline"/>
    <dgm:cxn modelId="{99498F7C-0D92-4204-BF48-C6A489733E4A}" srcId="{ED402904-335C-4944-8933-1166F7F91AD4}" destId="{3DF1CA94-EDB7-450F-B730-9F22B81CABF1}" srcOrd="4" destOrd="0" parTransId="{7316CD01-1D98-471E-B94A-E0DA545E8B54}" sibTransId="{21CC41C0-AC4D-42B1-9AFF-A6BDF216B652}"/>
    <dgm:cxn modelId="{8E2F3585-5F91-4E08-B0EF-52EBB8C4900D}" type="presOf" srcId="{4BF45C15-F4B9-4488-85B9-635D6AD015A9}" destId="{63883C1C-DFEC-440E-A013-434B9137836B}" srcOrd="0" destOrd="0" presId="urn:microsoft.com/office/officeart/2016/7/layout/BasicTimeline"/>
    <dgm:cxn modelId="{41587986-1A6A-4466-A1A5-094632CF6EE1}" srcId="{DFE20814-1809-49E9-BE65-2466055BDB57}" destId="{48150B11-11DA-4D39-9DD1-EDDF81B6F375}" srcOrd="0" destOrd="0" parTransId="{06CA5A40-4FA4-4572-A244-3CC7BBB1D737}" sibTransId="{FE8D3466-D36B-4244-9C51-8E352465674E}"/>
    <dgm:cxn modelId="{C9749A93-3C8A-4E78-AFC2-823818FA8B4B}" srcId="{C601D0FE-A9BB-4875-B8A5-9FC0D271D1B8}" destId="{C620FEFE-44CA-48CA-806B-006A67586A84}" srcOrd="0" destOrd="0" parTransId="{30E98A55-EB71-43F2-A14E-70A8A0F229A3}" sibTransId="{618B277D-B9E5-49CE-8F68-5AA08F38C3B0}"/>
    <dgm:cxn modelId="{76B9D99B-5109-4F98-9352-9C956CD27916}" srcId="{ED402904-335C-4944-8933-1166F7F91AD4}" destId="{4D815991-1D38-4538-A451-4FC9E6CECA45}" srcOrd="7" destOrd="0" parTransId="{9157953C-6895-48B2-93F4-C0851C38515C}" sibTransId="{DAEB75BD-DD0B-4A26-A5AD-E5BE531BAE54}"/>
    <dgm:cxn modelId="{B7536FA5-8420-46DE-A2E6-087527CA4FA3}" srcId="{D4EE585B-0E95-4C9C-9F03-C71ADE9ACF02}" destId="{AD8CAACD-6E4B-406A-8C4B-227EAF4665EC}" srcOrd="0" destOrd="0" parTransId="{FD0D4F47-0004-41E2-8FFF-0720476F5EE6}" sibTransId="{5BE97FAE-4265-4217-8EA3-924B1886BD09}"/>
    <dgm:cxn modelId="{0F6F14AD-FC8E-4299-81CA-D76BF963A7CD}" type="presOf" srcId="{00D708E8-6393-46E7-A43F-CC4D8A4E3BA4}" destId="{1FD963C6-CA96-496F-98AC-CDB4FB9E0114}" srcOrd="0" destOrd="0" presId="urn:microsoft.com/office/officeart/2016/7/layout/BasicTimeline"/>
    <dgm:cxn modelId="{6F42F0B3-873C-49A8-8064-BBF9846814AA}" type="presOf" srcId="{1F92D7CA-CB7B-42BE-B0A9-748A6EA1D5AA}" destId="{2E1EDFC1-2B73-455D-90F8-7E1202D130BC}" srcOrd="0" destOrd="0" presId="urn:microsoft.com/office/officeart/2016/7/layout/BasicTimeline"/>
    <dgm:cxn modelId="{883F08C0-9DDA-4FB0-8AD2-FFE65A680BDF}" srcId="{8458C16A-C217-4F99-AC23-1AF58BBA171F}" destId="{BC5D6273-299E-4B7E-A15E-2DE6F98C2794}" srcOrd="0" destOrd="0" parTransId="{C1D6F1AA-B5DC-423A-B3D8-EA26AF9F1AD9}" sibTransId="{9B246F35-1E32-4849-9103-2888F676C301}"/>
    <dgm:cxn modelId="{380FC1C7-3F08-4F35-82A6-4918DBCDA86D}" type="presOf" srcId="{B994937F-3603-4402-BCAA-9CAD15E31693}" destId="{65EF7701-EBFE-4FE6-9148-9DD6B119B029}" srcOrd="0" destOrd="0" presId="urn:microsoft.com/office/officeart/2016/7/layout/BasicTimeline"/>
    <dgm:cxn modelId="{7F9FBAC9-D6C0-44FF-B1B9-F6554E0EBFE0}" type="presOf" srcId="{DFE20814-1809-49E9-BE65-2466055BDB57}" destId="{9820109F-34E1-4CF1-84C8-88D25FCC69D5}" srcOrd="0" destOrd="0" presId="urn:microsoft.com/office/officeart/2016/7/layout/BasicTimeline"/>
    <dgm:cxn modelId="{427178CB-37DE-4243-B22B-DA7398B6E5D8}" srcId="{ED402904-335C-4944-8933-1166F7F91AD4}" destId="{C601D0FE-A9BB-4875-B8A5-9FC0D271D1B8}" srcOrd="1" destOrd="0" parTransId="{6894BEDB-16F0-4268-8FF9-7E9665AB8D77}" sibTransId="{27E4B007-DECB-449D-83FE-416EDBCAA040}"/>
    <dgm:cxn modelId="{E23E48E0-FCD4-4BA7-8D7D-D3B8A909DEE4}" type="presOf" srcId="{8E8D4D6F-65A3-4D43-BC76-D82652FB44BA}" destId="{45EB4716-9F8B-404E-84C7-E769CA639DEF}" srcOrd="0" destOrd="0" presId="urn:microsoft.com/office/officeart/2016/7/layout/BasicTimeline"/>
    <dgm:cxn modelId="{9C9FDFEE-A475-49CE-9958-083E5536278C}" srcId="{4D815991-1D38-4538-A451-4FC9E6CECA45}" destId="{B994937F-3603-4402-BCAA-9CAD15E31693}" srcOrd="0" destOrd="0" parTransId="{A02D11AC-3078-4258-B4ED-F9808A21C5D6}" sibTransId="{3618F080-5C14-455A-BA5B-D51AB2300B3D}"/>
    <dgm:cxn modelId="{811079F1-8AA0-4475-81A1-A26C7864A36B}" type="presOf" srcId="{20AFF73F-12F7-4F5E-A308-B5E2D29E564F}" destId="{9951BA48-3070-4FD0-B2CC-254D2A83A2FF}" srcOrd="0" destOrd="0" presId="urn:microsoft.com/office/officeart/2016/7/layout/BasicTimeline"/>
    <dgm:cxn modelId="{5FCE1DF8-D15C-4103-A5AE-D3DD9C03AB3D}" srcId="{ED402904-335C-4944-8933-1166F7F91AD4}" destId="{00D708E8-6393-46E7-A43F-CC4D8A4E3BA4}" srcOrd="6" destOrd="0" parTransId="{BAB6D1EF-8FCC-4C56-B32A-E02A9F098BE1}" sibTransId="{53FDC1D4-00E8-4D3E-B557-F5CA62D2C13F}"/>
    <dgm:cxn modelId="{749039FB-8254-4CD4-AF82-94913F3ABD0C}" type="presOf" srcId="{C620FEFE-44CA-48CA-806B-006A67586A84}" destId="{0EBE110C-217F-4BCB-964B-19493CAD6B6C}" srcOrd="0" destOrd="0" presId="urn:microsoft.com/office/officeart/2016/7/layout/BasicTimeline"/>
    <dgm:cxn modelId="{7725EFFC-CEA9-45B0-94FA-13A18F559F5B}" srcId="{ED402904-335C-4944-8933-1166F7F91AD4}" destId="{8458C16A-C217-4F99-AC23-1AF58BBA171F}" srcOrd="0" destOrd="0" parTransId="{E7D1DBC9-EF7A-4357-BD31-E733F64A8940}" sibTransId="{42150F5C-802B-49CB-813C-A7D125BDB157}"/>
    <dgm:cxn modelId="{1B9E3F7C-268B-484D-B24E-7FBBEA0DD7FB}" type="presParOf" srcId="{577E112F-3F5D-46D3-B29C-1BACEB66D1C6}" destId="{61ECE22D-C57A-4336-8E9E-4DE57C68F877}" srcOrd="0" destOrd="0" presId="urn:microsoft.com/office/officeart/2016/7/layout/BasicTimeline"/>
    <dgm:cxn modelId="{B5F2E522-F0CD-42DD-BAEC-900BFCD32312}" type="presParOf" srcId="{577E112F-3F5D-46D3-B29C-1BACEB66D1C6}" destId="{27A41881-E73C-4A20-B375-7BE920F7F4A2}" srcOrd="1" destOrd="0" presId="urn:microsoft.com/office/officeart/2016/7/layout/BasicTimeline"/>
    <dgm:cxn modelId="{B99D2081-E220-46B9-A7B0-DA78824095CA}" type="presParOf" srcId="{27A41881-E73C-4A20-B375-7BE920F7F4A2}" destId="{B4EB614A-4663-4CC6-9CC1-22DC2FB4E7CC}" srcOrd="0" destOrd="0" presId="urn:microsoft.com/office/officeart/2016/7/layout/BasicTimeline"/>
    <dgm:cxn modelId="{6039C958-A965-42CC-BCB8-413D33EF98BF}" type="presParOf" srcId="{B4EB614A-4663-4CC6-9CC1-22DC2FB4E7CC}" destId="{22E7E838-BDE2-4EE3-826A-32B40D096E7B}" srcOrd="0" destOrd="0" presId="urn:microsoft.com/office/officeart/2016/7/layout/BasicTimeline"/>
    <dgm:cxn modelId="{A7962A7C-5350-409F-829D-440885D912F5}" type="presParOf" srcId="{B4EB614A-4663-4CC6-9CC1-22DC2FB4E7CC}" destId="{9AB6E1B2-2536-4C24-A902-88834B794934}" srcOrd="1" destOrd="0" presId="urn:microsoft.com/office/officeart/2016/7/layout/BasicTimeline"/>
    <dgm:cxn modelId="{6B708422-104E-4EB6-BC83-F0A5541753DB}" type="presParOf" srcId="{9AB6E1B2-2536-4C24-A902-88834B794934}" destId="{C54919C6-D650-43E7-AAB5-4E78179199E9}" srcOrd="0" destOrd="0" presId="urn:microsoft.com/office/officeart/2016/7/layout/BasicTimeline"/>
    <dgm:cxn modelId="{0EA270D6-1480-4EDE-8895-DC4FB1BCEF48}" type="presParOf" srcId="{9AB6E1B2-2536-4C24-A902-88834B794934}" destId="{129A0599-F3A8-412F-8FB8-5F165F0BEC91}" srcOrd="1" destOrd="0" presId="urn:microsoft.com/office/officeart/2016/7/layout/BasicTimeline"/>
    <dgm:cxn modelId="{CDB5F372-453F-4607-9B6D-92E377BA4811}" type="presParOf" srcId="{B4EB614A-4663-4CC6-9CC1-22DC2FB4E7CC}" destId="{EFC7F813-1850-4EB5-A49B-63A5D810A4D8}" srcOrd="2" destOrd="0" presId="urn:microsoft.com/office/officeart/2016/7/layout/BasicTimeline"/>
    <dgm:cxn modelId="{2A87021C-C577-43C3-B997-98F87BC2BA47}" type="presParOf" srcId="{B4EB614A-4663-4CC6-9CC1-22DC2FB4E7CC}" destId="{F0C1DFA9-F442-4E3C-A414-3938F0934D9A}" srcOrd="3" destOrd="0" presId="urn:microsoft.com/office/officeart/2016/7/layout/BasicTimeline"/>
    <dgm:cxn modelId="{4E86E5CC-F8EF-4DA1-BB55-7D367D8AEB78}" type="presParOf" srcId="{B4EB614A-4663-4CC6-9CC1-22DC2FB4E7CC}" destId="{964B955C-A825-4990-9B30-8997021EF079}" srcOrd="4" destOrd="0" presId="urn:microsoft.com/office/officeart/2016/7/layout/BasicTimeline"/>
    <dgm:cxn modelId="{C9C2C2C9-A10F-46AD-88DB-364AEC3EDF3F}" type="presParOf" srcId="{27A41881-E73C-4A20-B375-7BE920F7F4A2}" destId="{0E176E7B-97FB-40BB-9D94-4700B8518A4A}" srcOrd="1" destOrd="0" presId="urn:microsoft.com/office/officeart/2016/7/layout/BasicTimeline"/>
    <dgm:cxn modelId="{5C99EB85-6C6D-4476-90C3-951712E8DA6E}" type="presParOf" srcId="{27A41881-E73C-4A20-B375-7BE920F7F4A2}" destId="{7CCF027F-D5A7-45D2-AA4D-BB87C1543664}" srcOrd="2" destOrd="0" presId="urn:microsoft.com/office/officeart/2016/7/layout/BasicTimeline"/>
    <dgm:cxn modelId="{EBD1DBD3-9F2F-441C-949C-373AFA1F7D28}" type="presParOf" srcId="{7CCF027F-D5A7-45D2-AA4D-BB87C1543664}" destId="{132EA634-CF1B-4C46-AF0E-AF40B452011A}" srcOrd="0" destOrd="0" presId="urn:microsoft.com/office/officeart/2016/7/layout/BasicTimeline"/>
    <dgm:cxn modelId="{DDC8968C-8893-4AA5-BA21-4AE74C2D266D}" type="presParOf" srcId="{7CCF027F-D5A7-45D2-AA4D-BB87C1543664}" destId="{D888D0BE-EE88-4F92-B89A-8AB197AE766E}" srcOrd="1" destOrd="0" presId="urn:microsoft.com/office/officeart/2016/7/layout/BasicTimeline"/>
    <dgm:cxn modelId="{41F1A1D5-276B-4A80-B94B-C7965142472C}" type="presParOf" srcId="{D888D0BE-EE88-4F92-B89A-8AB197AE766E}" destId="{0EBE110C-217F-4BCB-964B-19493CAD6B6C}" srcOrd="0" destOrd="0" presId="urn:microsoft.com/office/officeart/2016/7/layout/BasicTimeline"/>
    <dgm:cxn modelId="{495DF219-23B0-4709-BF71-ADD9D765296F}" type="presParOf" srcId="{D888D0BE-EE88-4F92-B89A-8AB197AE766E}" destId="{4718D21F-927F-4FE1-A48B-6F7D09866F9F}" srcOrd="1" destOrd="0" presId="urn:microsoft.com/office/officeart/2016/7/layout/BasicTimeline"/>
    <dgm:cxn modelId="{753FD68F-E970-4CD1-ACC4-4078D20932A3}" type="presParOf" srcId="{7CCF027F-D5A7-45D2-AA4D-BB87C1543664}" destId="{5AE5761D-63C1-4A4B-A579-6CAC957BF354}" srcOrd="2" destOrd="0" presId="urn:microsoft.com/office/officeart/2016/7/layout/BasicTimeline"/>
    <dgm:cxn modelId="{666D4DC0-6680-4738-91AD-4366563039DC}" type="presParOf" srcId="{7CCF027F-D5A7-45D2-AA4D-BB87C1543664}" destId="{2F690DDF-A45B-4FE6-98AA-EF08BBDA4762}" srcOrd="3" destOrd="0" presId="urn:microsoft.com/office/officeart/2016/7/layout/BasicTimeline"/>
    <dgm:cxn modelId="{2FB7EF58-886E-453A-880F-342811580A78}" type="presParOf" srcId="{7CCF027F-D5A7-45D2-AA4D-BB87C1543664}" destId="{B23A987D-01CC-4271-8C97-AC7B80F95A68}" srcOrd="4" destOrd="0" presId="urn:microsoft.com/office/officeart/2016/7/layout/BasicTimeline"/>
    <dgm:cxn modelId="{A5EEB5F0-90C8-4AB9-BCC6-AA4C1DBC2148}" type="presParOf" srcId="{27A41881-E73C-4A20-B375-7BE920F7F4A2}" destId="{CEC4746E-2219-4C4B-A07D-15D88B3DFBAD}" srcOrd="3" destOrd="0" presId="urn:microsoft.com/office/officeart/2016/7/layout/BasicTimeline"/>
    <dgm:cxn modelId="{0E1F3612-4411-486D-A6FB-34046937E459}" type="presParOf" srcId="{27A41881-E73C-4A20-B375-7BE920F7F4A2}" destId="{78F09EDA-8941-4E08-BC83-D3FB37CA9F58}" srcOrd="4" destOrd="0" presId="urn:microsoft.com/office/officeart/2016/7/layout/BasicTimeline"/>
    <dgm:cxn modelId="{5F723395-49F5-40F2-B07E-4FC17A104DE4}" type="presParOf" srcId="{78F09EDA-8941-4E08-BC83-D3FB37CA9F58}" destId="{9951BA48-3070-4FD0-B2CC-254D2A83A2FF}" srcOrd="0" destOrd="0" presId="urn:microsoft.com/office/officeart/2016/7/layout/BasicTimeline"/>
    <dgm:cxn modelId="{A12A22AF-9906-4F0B-B481-6A1C34878DF3}" type="presParOf" srcId="{78F09EDA-8941-4E08-BC83-D3FB37CA9F58}" destId="{F61D3D50-31FE-4910-8324-491F53A9DAA9}" srcOrd="1" destOrd="0" presId="urn:microsoft.com/office/officeart/2016/7/layout/BasicTimeline"/>
    <dgm:cxn modelId="{A461D090-E2F2-4B27-AE36-D7DC8610E15F}" type="presParOf" srcId="{F61D3D50-31FE-4910-8324-491F53A9DAA9}" destId="{45EB4716-9F8B-404E-84C7-E769CA639DEF}" srcOrd="0" destOrd="0" presId="urn:microsoft.com/office/officeart/2016/7/layout/BasicTimeline"/>
    <dgm:cxn modelId="{F0A99A6C-D361-4A05-8175-90DADD6661B7}" type="presParOf" srcId="{F61D3D50-31FE-4910-8324-491F53A9DAA9}" destId="{D0623341-26ED-4AD8-A938-6B1EF9CD9F01}" srcOrd="1" destOrd="0" presId="urn:microsoft.com/office/officeart/2016/7/layout/BasicTimeline"/>
    <dgm:cxn modelId="{C75A8EDC-9A3F-4B96-BE4A-EE92D319B802}" type="presParOf" srcId="{78F09EDA-8941-4E08-BC83-D3FB37CA9F58}" destId="{0E2324D7-F777-458F-AED0-D57F89E2B273}" srcOrd="2" destOrd="0" presId="urn:microsoft.com/office/officeart/2016/7/layout/BasicTimeline"/>
    <dgm:cxn modelId="{1F2FFE51-99C3-46E4-87A5-05A3765845F5}" type="presParOf" srcId="{78F09EDA-8941-4E08-BC83-D3FB37CA9F58}" destId="{8D48E172-4D7C-4775-B964-71B4238187C3}" srcOrd="3" destOrd="0" presId="urn:microsoft.com/office/officeart/2016/7/layout/BasicTimeline"/>
    <dgm:cxn modelId="{0D528F88-F0A2-48CB-8087-EAB511342F8F}" type="presParOf" srcId="{78F09EDA-8941-4E08-BC83-D3FB37CA9F58}" destId="{8E3372F7-A838-41B9-8DB6-78586B2DD017}" srcOrd="4" destOrd="0" presId="urn:microsoft.com/office/officeart/2016/7/layout/BasicTimeline"/>
    <dgm:cxn modelId="{0069649D-B9D9-42AF-BF17-7DACFC03C00C}" type="presParOf" srcId="{27A41881-E73C-4A20-B375-7BE920F7F4A2}" destId="{D648DBB1-4097-48F9-A664-B2F3EEEDCF16}" srcOrd="5" destOrd="0" presId="urn:microsoft.com/office/officeart/2016/7/layout/BasicTimeline"/>
    <dgm:cxn modelId="{81319B3A-608F-4DB3-99EE-77522F5D7361}" type="presParOf" srcId="{27A41881-E73C-4A20-B375-7BE920F7F4A2}" destId="{27B5A297-6A81-4EB1-A00E-8E42D2BB1BAB}" srcOrd="6" destOrd="0" presId="urn:microsoft.com/office/officeart/2016/7/layout/BasicTimeline"/>
    <dgm:cxn modelId="{923C56FF-01D8-4ADB-B734-191EE0AB8A9D}" type="presParOf" srcId="{27B5A297-6A81-4EB1-A00E-8E42D2BB1BAB}" destId="{1230C8C3-F727-4FB1-AF43-8CBF57C38ADB}" srcOrd="0" destOrd="0" presId="urn:microsoft.com/office/officeart/2016/7/layout/BasicTimeline"/>
    <dgm:cxn modelId="{D88463B4-5357-45A9-BF91-0B5415969264}" type="presParOf" srcId="{27B5A297-6A81-4EB1-A00E-8E42D2BB1BAB}" destId="{B06B38B2-CA0E-43FE-B81B-6CD296A1365E}" srcOrd="1" destOrd="0" presId="urn:microsoft.com/office/officeart/2016/7/layout/BasicTimeline"/>
    <dgm:cxn modelId="{840262B5-1905-4532-8317-3EFAC1E7D49A}" type="presParOf" srcId="{B06B38B2-CA0E-43FE-B81B-6CD296A1365E}" destId="{0AB36823-FD58-4670-9384-DBF6C5FDB1D1}" srcOrd="0" destOrd="0" presId="urn:microsoft.com/office/officeart/2016/7/layout/BasicTimeline"/>
    <dgm:cxn modelId="{C44943FE-D235-4BED-AE27-3BE0200B36E2}" type="presParOf" srcId="{B06B38B2-CA0E-43FE-B81B-6CD296A1365E}" destId="{FF81F681-7562-4536-83F1-761C696C955A}" srcOrd="1" destOrd="0" presId="urn:microsoft.com/office/officeart/2016/7/layout/BasicTimeline"/>
    <dgm:cxn modelId="{6F5AED77-ACA2-4A83-A1A2-4364146FBEED}" type="presParOf" srcId="{27B5A297-6A81-4EB1-A00E-8E42D2BB1BAB}" destId="{72C1A59F-AD28-4B6B-9873-A63823CC03D1}" srcOrd="2" destOrd="0" presId="urn:microsoft.com/office/officeart/2016/7/layout/BasicTimeline"/>
    <dgm:cxn modelId="{61BBEAC9-BD17-4E54-8964-63A7D3111272}" type="presParOf" srcId="{27B5A297-6A81-4EB1-A00E-8E42D2BB1BAB}" destId="{8A38F013-EEA9-4ED2-AE66-5B8EC84F5A50}" srcOrd="3" destOrd="0" presId="urn:microsoft.com/office/officeart/2016/7/layout/BasicTimeline"/>
    <dgm:cxn modelId="{ADD947AB-9868-4B83-881A-FD1089FDE3DE}" type="presParOf" srcId="{27B5A297-6A81-4EB1-A00E-8E42D2BB1BAB}" destId="{2B806920-C819-4D1F-965A-8A9EEDB43C5E}" srcOrd="4" destOrd="0" presId="urn:microsoft.com/office/officeart/2016/7/layout/BasicTimeline"/>
    <dgm:cxn modelId="{3CEEB15E-32FD-4A77-BF79-18F3F50147F2}" type="presParOf" srcId="{27A41881-E73C-4A20-B375-7BE920F7F4A2}" destId="{9EADADF7-0347-43AD-8D12-F9C4D04CAD45}" srcOrd="7" destOrd="0" presId="urn:microsoft.com/office/officeart/2016/7/layout/BasicTimeline"/>
    <dgm:cxn modelId="{C01C91C6-6350-4DAC-B92D-54506D26CF0E}" type="presParOf" srcId="{27A41881-E73C-4A20-B375-7BE920F7F4A2}" destId="{0CF8DCE4-EC09-4C2C-BA78-9EEED82AD081}" srcOrd="8" destOrd="0" presId="urn:microsoft.com/office/officeart/2016/7/layout/BasicTimeline"/>
    <dgm:cxn modelId="{12911B15-04F5-4BBD-BA35-B4778BBF0BEB}" type="presParOf" srcId="{0CF8DCE4-EC09-4C2C-BA78-9EEED82AD081}" destId="{62BD8E9C-03CE-4D37-B105-154A34756CAF}" srcOrd="0" destOrd="0" presId="urn:microsoft.com/office/officeart/2016/7/layout/BasicTimeline"/>
    <dgm:cxn modelId="{CB70AA43-42F0-44FC-BA7F-076CB79076A9}" type="presParOf" srcId="{0CF8DCE4-EC09-4C2C-BA78-9EEED82AD081}" destId="{882386CA-9C33-4066-AF80-370F9E218007}" srcOrd="1" destOrd="0" presId="urn:microsoft.com/office/officeart/2016/7/layout/BasicTimeline"/>
    <dgm:cxn modelId="{0E3A6A46-1556-4FDA-AAAC-AD40AADD7F29}" type="presParOf" srcId="{882386CA-9C33-4066-AF80-370F9E218007}" destId="{9F4A9732-1F14-4D12-B5D4-7A19C09A38F1}" srcOrd="0" destOrd="0" presId="urn:microsoft.com/office/officeart/2016/7/layout/BasicTimeline"/>
    <dgm:cxn modelId="{C8748E43-0D5E-4566-8343-4071372081D2}" type="presParOf" srcId="{882386CA-9C33-4066-AF80-370F9E218007}" destId="{F558363A-FE3A-4C30-960B-D5DDCD261159}" srcOrd="1" destOrd="0" presId="urn:microsoft.com/office/officeart/2016/7/layout/BasicTimeline"/>
    <dgm:cxn modelId="{0C57614F-4816-42AA-B424-9BC441967807}" type="presParOf" srcId="{0CF8DCE4-EC09-4C2C-BA78-9EEED82AD081}" destId="{6DB4BF81-AD40-46CA-9F4D-86B49E2EA4FA}" srcOrd="2" destOrd="0" presId="urn:microsoft.com/office/officeart/2016/7/layout/BasicTimeline"/>
    <dgm:cxn modelId="{D3CFE678-8028-4AD8-8AFA-9C867131FEAE}" type="presParOf" srcId="{0CF8DCE4-EC09-4C2C-BA78-9EEED82AD081}" destId="{A5255CC7-FA14-4058-BBFA-B7D613D03681}" srcOrd="3" destOrd="0" presId="urn:microsoft.com/office/officeart/2016/7/layout/BasicTimeline"/>
    <dgm:cxn modelId="{99AF6918-CB9C-4C5B-9D15-C3357596BD2A}" type="presParOf" srcId="{0CF8DCE4-EC09-4C2C-BA78-9EEED82AD081}" destId="{88191106-EE61-4D12-840D-4AB1800B386C}" srcOrd="4" destOrd="0" presId="urn:microsoft.com/office/officeart/2016/7/layout/BasicTimeline"/>
    <dgm:cxn modelId="{5D9D68F8-C673-48E0-8C71-ADD1A0412EE2}" type="presParOf" srcId="{27A41881-E73C-4A20-B375-7BE920F7F4A2}" destId="{192393A6-AF13-4B01-B3C2-99CD49943EAD}" srcOrd="9" destOrd="0" presId="urn:microsoft.com/office/officeart/2016/7/layout/BasicTimeline"/>
    <dgm:cxn modelId="{7DC4AB10-78FC-4634-9B8A-9470CACE1185}" type="presParOf" srcId="{27A41881-E73C-4A20-B375-7BE920F7F4A2}" destId="{57C9E410-54FE-4A0E-81A4-D389436FF4B5}" srcOrd="10" destOrd="0" presId="urn:microsoft.com/office/officeart/2016/7/layout/BasicTimeline"/>
    <dgm:cxn modelId="{F794CE1C-8451-4E47-9A2A-371CD744BE08}" type="presParOf" srcId="{57C9E410-54FE-4A0E-81A4-D389436FF4B5}" destId="{9820109F-34E1-4CF1-84C8-88D25FCC69D5}" srcOrd="0" destOrd="0" presId="urn:microsoft.com/office/officeart/2016/7/layout/BasicTimeline"/>
    <dgm:cxn modelId="{C2C8E302-3D25-4BA1-A0E2-62725B6C6372}" type="presParOf" srcId="{57C9E410-54FE-4A0E-81A4-D389436FF4B5}" destId="{547296A5-D071-49C2-B416-818983E4E1BB}" srcOrd="1" destOrd="0" presId="urn:microsoft.com/office/officeart/2016/7/layout/BasicTimeline"/>
    <dgm:cxn modelId="{B744CB81-F0C2-4920-AE4D-78B1DAC9EFF7}" type="presParOf" srcId="{547296A5-D071-49C2-B416-818983E4E1BB}" destId="{F3C55C8B-8E2E-4935-9D7F-EB87F6F4BB19}" srcOrd="0" destOrd="0" presId="urn:microsoft.com/office/officeart/2016/7/layout/BasicTimeline"/>
    <dgm:cxn modelId="{776A2D9D-01A4-401F-91A5-D873AAB3D563}" type="presParOf" srcId="{547296A5-D071-49C2-B416-818983E4E1BB}" destId="{EDE1AF74-AC83-4DB0-9534-A0BE761D748A}" srcOrd="1" destOrd="0" presId="urn:microsoft.com/office/officeart/2016/7/layout/BasicTimeline"/>
    <dgm:cxn modelId="{80022FB9-4F79-470D-85DD-E19D9CFCABF1}" type="presParOf" srcId="{57C9E410-54FE-4A0E-81A4-D389436FF4B5}" destId="{428ED6AD-C543-4B54-98C1-E897FBA092F9}" srcOrd="2" destOrd="0" presId="urn:microsoft.com/office/officeart/2016/7/layout/BasicTimeline"/>
    <dgm:cxn modelId="{37D57C30-0D6A-4805-B8D9-E1B7F56CAA28}" type="presParOf" srcId="{57C9E410-54FE-4A0E-81A4-D389436FF4B5}" destId="{52BF0E47-505A-4C08-8008-EA459E585667}" srcOrd="3" destOrd="0" presId="urn:microsoft.com/office/officeart/2016/7/layout/BasicTimeline"/>
    <dgm:cxn modelId="{9A3D8BA7-B47A-4AD1-A8EA-717C70802B6D}" type="presParOf" srcId="{57C9E410-54FE-4A0E-81A4-D389436FF4B5}" destId="{7BE7DDD2-8DE4-4AE4-B74F-72AB736ABFFE}" srcOrd="4" destOrd="0" presId="urn:microsoft.com/office/officeart/2016/7/layout/BasicTimeline"/>
    <dgm:cxn modelId="{5E00A5C9-03F4-43F2-B9BA-CF6958C68EA1}" type="presParOf" srcId="{27A41881-E73C-4A20-B375-7BE920F7F4A2}" destId="{B5B5C1A4-B6AC-4CA5-9AB0-423D59CC87E7}" srcOrd="11" destOrd="0" presId="urn:microsoft.com/office/officeart/2016/7/layout/BasicTimeline"/>
    <dgm:cxn modelId="{9566F220-50AE-4DB8-A055-ECB1697CA56F}" type="presParOf" srcId="{27A41881-E73C-4A20-B375-7BE920F7F4A2}" destId="{4A5F81A9-53C4-4C6E-906A-83DAA079FB86}" srcOrd="12" destOrd="0" presId="urn:microsoft.com/office/officeart/2016/7/layout/BasicTimeline"/>
    <dgm:cxn modelId="{D020A11D-8274-4104-9B77-6CBA08CE9028}" type="presParOf" srcId="{4A5F81A9-53C4-4C6E-906A-83DAA079FB86}" destId="{1FD963C6-CA96-496F-98AC-CDB4FB9E0114}" srcOrd="0" destOrd="0" presId="urn:microsoft.com/office/officeart/2016/7/layout/BasicTimeline"/>
    <dgm:cxn modelId="{E86C8AA7-77DE-4600-A8BF-67DACC35DE2D}" type="presParOf" srcId="{4A5F81A9-53C4-4C6E-906A-83DAA079FB86}" destId="{6D51E160-81D3-4DA6-9659-2D5D12153B9C}" srcOrd="1" destOrd="0" presId="urn:microsoft.com/office/officeart/2016/7/layout/BasicTimeline"/>
    <dgm:cxn modelId="{6248C3F5-83D4-48BC-A889-050EF7BDC527}" type="presParOf" srcId="{6D51E160-81D3-4DA6-9659-2D5D12153B9C}" destId="{2E1EDFC1-2B73-455D-90F8-7E1202D130BC}" srcOrd="0" destOrd="0" presId="urn:microsoft.com/office/officeart/2016/7/layout/BasicTimeline"/>
    <dgm:cxn modelId="{8261351D-24C4-4388-8BD7-F047AA2797DA}" type="presParOf" srcId="{6D51E160-81D3-4DA6-9659-2D5D12153B9C}" destId="{CC98201D-2C29-4779-B2E1-416AEB3C28B4}" srcOrd="1" destOrd="0" presId="urn:microsoft.com/office/officeart/2016/7/layout/BasicTimeline"/>
    <dgm:cxn modelId="{8385E6CC-D8B0-4128-A362-1A453441B711}" type="presParOf" srcId="{4A5F81A9-53C4-4C6E-906A-83DAA079FB86}" destId="{53D94782-B0F4-476C-9E5C-C1616918C3E0}" srcOrd="2" destOrd="0" presId="urn:microsoft.com/office/officeart/2016/7/layout/BasicTimeline"/>
    <dgm:cxn modelId="{7259457B-AB3B-4AFF-A3C3-BBFFE2B6F15B}" type="presParOf" srcId="{4A5F81A9-53C4-4C6E-906A-83DAA079FB86}" destId="{5F44B8E0-9DEC-4356-ADEB-2BADEA8CEED1}" srcOrd="3" destOrd="0" presId="urn:microsoft.com/office/officeart/2016/7/layout/BasicTimeline"/>
    <dgm:cxn modelId="{CE937787-92F0-45C7-B13A-D3E35EAD6430}" type="presParOf" srcId="{4A5F81A9-53C4-4C6E-906A-83DAA079FB86}" destId="{B2A34A32-2A69-4AFC-BF12-4C99E33BFD8C}" srcOrd="4" destOrd="0" presId="urn:microsoft.com/office/officeart/2016/7/layout/BasicTimeline"/>
    <dgm:cxn modelId="{DFDBC605-9C58-40E7-9D7A-C6BD74D8E2C5}" type="presParOf" srcId="{27A41881-E73C-4A20-B375-7BE920F7F4A2}" destId="{018B8CDE-7141-4E1B-BDAB-1225A9B797A4}" srcOrd="13" destOrd="0" presId="urn:microsoft.com/office/officeart/2016/7/layout/BasicTimeline"/>
    <dgm:cxn modelId="{98DB5E66-8637-470F-BAD3-9FC59EC9984B}" type="presParOf" srcId="{27A41881-E73C-4A20-B375-7BE920F7F4A2}" destId="{A37322D8-94D1-45EE-AC23-F6F0CEB333AD}" srcOrd="14" destOrd="0" presId="urn:microsoft.com/office/officeart/2016/7/layout/BasicTimeline"/>
    <dgm:cxn modelId="{F9020A41-55D9-498D-BA14-517C7B6AF2AA}" type="presParOf" srcId="{A37322D8-94D1-45EE-AC23-F6F0CEB333AD}" destId="{D2CBE069-7F1D-4011-AA86-B87F8E935900}" srcOrd="0" destOrd="0" presId="urn:microsoft.com/office/officeart/2016/7/layout/BasicTimeline"/>
    <dgm:cxn modelId="{735603D8-3D5D-4BAE-8F97-95692E75E803}" type="presParOf" srcId="{A37322D8-94D1-45EE-AC23-F6F0CEB333AD}" destId="{8EDB3FA8-AC60-4233-96A6-250F1259AE8F}" srcOrd="1" destOrd="0" presId="urn:microsoft.com/office/officeart/2016/7/layout/BasicTimeline"/>
    <dgm:cxn modelId="{29A79E84-0887-4BE7-91DA-9F6A149B7ECF}" type="presParOf" srcId="{8EDB3FA8-AC60-4233-96A6-250F1259AE8F}" destId="{65EF7701-EBFE-4FE6-9148-9DD6B119B029}" srcOrd="0" destOrd="0" presId="urn:microsoft.com/office/officeart/2016/7/layout/BasicTimeline"/>
    <dgm:cxn modelId="{96AAEE4F-BF1F-4A1D-BED0-563E22028AAA}" type="presParOf" srcId="{8EDB3FA8-AC60-4233-96A6-250F1259AE8F}" destId="{ED471A51-D29B-4B03-825F-28D315F056DB}" srcOrd="1" destOrd="0" presId="urn:microsoft.com/office/officeart/2016/7/layout/BasicTimeline"/>
    <dgm:cxn modelId="{8F442506-8381-48D6-A712-D7C7B58FA300}" type="presParOf" srcId="{A37322D8-94D1-45EE-AC23-F6F0CEB333AD}" destId="{68BB6A29-4122-459E-A1DA-FE033EC26458}" srcOrd="2" destOrd="0" presId="urn:microsoft.com/office/officeart/2016/7/layout/BasicTimeline"/>
    <dgm:cxn modelId="{AB290B60-54B2-4DE8-B92D-7DF28E064085}" type="presParOf" srcId="{A37322D8-94D1-45EE-AC23-F6F0CEB333AD}" destId="{2DC92653-3B9D-433F-A762-639C106771F7}" srcOrd="3" destOrd="0" presId="urn:microsoft.com/office/officeart/2016/7/layout/BasicTimeline"/>
    <dgm:cxn modelId="{FAD5C846-ADEE-4D98-9202-DF01048A5D02}" type="presParOf" srcId="{A37322D8-94D1-45EE-AC23-F6F0CEB333AD}" destId="{36F2BDC0-5639-4B10-AECE-90347A3FC506}" srcOrd="4" destOrd="0" presId="urn:microsoft.com/office/officeart/2016/7/layout/BasicTimeline"/>
    <dgm:cxn modelId="{5F1C5531-33E1-4622-9721-A318F2B774F9}" type="presParOf" srcId="{27A41881-E73C-4A20-B375-7BE920F7F4A2}" destId="{862B1AF8-8631-459F-A49B-6C1698D06740}" srcOrd="15" destOrd="0" presId="urn:microsoft.com/office/officeart/2016/7/layout/BasicTimeline"/>
    <dgm:cxn modelId="{6E9CD2DE-AFB2-4318-BCB9-B8CB15ABBFF9}" type="presParOf" srcId="{27A41881-E73C-4A20-B375-7BE920F7F4A2}" destId="{964CA352-E175-4394-A98F-14458CD414E4}" srcOrd="16" destOrd="0" presId="urn:microsoft.com/office/officeart/2016/7/layout/BasicTimeline"/>
    <dgm:cxn modelId="{BF361DF9-AB8B-4932-973B-D35340FBDBE2}" type="presParOf" srcId="{964CA352-E175-4394-A98F-14458CD414E4}" destId="{4D7136AD-468A-4F65-91D8-0C542BA58F72}" srcOrd="0" destOrd="0" presId="urn:microsoft.com/office/officeart/2016/7/layout/BasicTimeline"/>
    <dgm:cxn modelId="{08C59C3A-7B89-4D60-9E72-8F2731D0B71D}" type="presParOf" srcId="{964CA352-E175-4394-A98F-14458CD414E4}" destId="{F55C153C-0CE2-478A-8579-0B12604B301E}" srcOrd="1" destOrd="0" presId="urn:microsoft.com/office/officeart/2016/7/layout/BasicTimeline"/>
    <dgm:cxn modelId="{6E277829-E83E-489A-ABF5-304005A83015}" type="presParOf" srcId="{F55C153C-0CE2-478A-8579-0B12604B301E}" destId="{63883C1C-DFEC-440E-A013-434B9137836B}" srcOrd="0" destOrd="0" presId="urn:microsoft.com/office/officeart/2016/7/layout/BasicTimeline"/>
    <dgm:cxn modelId="{6BB91EB2-8912-4300-8E61-BC8D5D19B0C6}" type="presParOf" srcId="{F55C153C-0CE2-478A-8579-0B12604B301E}" destId="{A67D72AA-CF6A-460B-8110-A644CD5117B9}" srcOrd="1" destOrd="0" presId="urn:microsoft.com/office/officeart/2016/7/layout/BasicTimeline"/>
    <dgm:cxn modelId="{2E6BF438-55A5-4487-BD5D-14C9C813FC42}" type="presParOf" srcId="{964CA352-E175-4394-A98F-14458CD414E4}" destId="{8C472B83-428B-4B8A-86D0-6AD6BFB1F618}" srcOrd="2" destOrd="0" presId="urn:microsoft.com/office/officeart/2016/7/layout/BasicTimeline"/>
    <dgm:cxn modelId="{10D01827-CE45-42D2-A75A-9061EEC6CACA}" type="presParOf" srcId="{964CA352-E175-4394-A98F-14458CD414E4}" destId="{BBC653BE-60C8-417E-919F-4D8A3E573115}" srcOrd="3" destOrd="0" presId="urn:microsoft.com/office/officeart/2016/7/layout/BasicTimeline"/>
    <dgm:cxn modelId="{0D9A515F-0E8B-4592-943E-EF362C261FB4}" type="presParOf" srcId="{964CA352-E175-4394-A98F-14458CD414E4}" destId="{EEF23E2C-F93F-42D3-927A-06069E1C0926}"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3FD720-6D95-43BD-A51C-7FB3394FD6A8}" type="doc">
      <dgm:prSet loTypeId="urn:microsoft.com/office/officeart/2016/7/layout/BasicTimeline" loCatId="process" qsTypeId="urn:microsoft.com/office/officeart/2005/8/quickstyle/simple1" qsCatId="simple" csTypeId="urn:microsoft.com/office/officeart/2005/8/colors/accent1_1" csCatId="accent1" phldr="1"/>
      <dgm:spPr/>
      <dgm:t>
        <a:bodyPr/>
        <a:lstStyle/>
        <a:p>
          <a:endParaRPr lang="en-US"/>
        </a:p>
      </dgm:t>
    </dgm:pt>
    <dgm:pt modelId="{50E1DEBF-3264-40A5-B351-4824B7A6EB9A}">
      <dgm:prSet/>
      <dgm:spPr/>
      <dgm:t>
        <a:bodyPr/>
        <a:lstStyle/>
        <a:p>
          <a:pPr>
            <a:defRPr b="1"/>
          </a:pPr>
          <a:r>
            <a:rPr lang="en-US"/>
            <a:t>7 Aug.</a:t>
          </a:r>
        </a:p>
      </dgm:t>
    </dgm:pt>
    <dgm:pt modelId="{1460D425-9B6C-484F-ADD9-4845AD2D3C4B}" type="parTrans" cxnId="{FE6C0484-CA74-49ED-AC87-04E504274A38}">
      <dgm:prSet/>
      <dgm:spPr/>
      <dgm:t>
        <a:bodyPr/>
        <a:lstStyle/>
        <a:p>
          <a:endParaRPr lang="en-US"/>
        </a:p>
      </dgm:t>
    </dgm:pt>
    <dgm:pt modelId="{18CDD38F-150C-40ED-B86A-E17212DBEA95}" type="sibTrans" cxnId="{FE6C0484-CA74-49ED-AC87-04E504274A38}">
      <dgm:prSet/>
      <dgm:spPr/>
      <dgm:t>
        <a:bodyPr/>
        <a:lstStyle/>
        <a:p>
          <a:endParaRPr lang="en-US"/>
        </a:p>
      </dgm:t>
    </dgm:pt>
    <dgm:pt modelId="{CF165BFB-C677-4DC2-8169-4E7540F0D973}">
      <dgm:prSet custT="1"/>
      <dgm:spPr/>
      <dgm:t>
        <a:bodyPr/>
        <a:lstStyle/>
        <a:p>
          <a:r>
            <a:rPr lang="en-US" sz="1600"/>
            <a:t>First Day of School</a:t>
          </a:r>
        </a:p>
      </dgm:t>
    </dgm:pt>
    <dgm:pt modelId="{6F68FE4A-006A-49F7-999C-E918C1B4AED2}" type="parTrans" cxnId="{A93DABFF-5CCF-4A51-903D-4A2BCBEA645F}">
      <dgm:prSet/>
      <dgm:spPr/>
      <dgm:t>
        <a:bodyPr/>
        <a:lstStyle/>
        <a:p>
          <a:endParaRPr lang="en-US"/>
        </a:p>
      </dgm:t>
    </dgm:pt>
    <dgm:pt modelId="{D5071F1C-4F7A-4D09-8B08-871939911D0A}" type="sibTrans" cxnId="{A93DABFF-5CCF-4A51-903D-4A2BCBEA645F}">
      <dgm:prSet/>
      <dgm:spPr/>
      <dgm:t>
        <a:bodyPr/>
        <a:lstStyle/>
        <a:p>
          <a:endParaRPr lang="en-US"/>
        </a:p>
      </dgm:t>
    </dgm:pt>
    <dgm:pt modelId="{9077223C-CC0A-4EB6-AC2E-3522B0A3C195}">
      <dgm:prSet/>
      <dgm:spPr/>
      <dgm:t>
        <a:bodyPr/>
        <a:lstStyle/>
        <a:p>
          <a:pPr>
            <a:defRPr b="1"/>
          </a:pPr>
          <a:r>
            <a:rPr lang="en-US"/>
            <a:t>7 Aug. – 20 Sept.</a:t>
          </a:r>
        </a:p>
      </dgm:t>
    </dgm:pt>
    <dgm:pt modelId="{5145C9B3-DBA3-47DD-A680-2E592B7BD7F9}" type="parTrans" cxnId="{5719A7C3-A12B-4A16-BCB3-1EF33093D80C}">
      <dgm:prSet/>
      <dgm:spPr/>
      <dgm:t>
        <a:bodyPr/>
        <a:lstStyle/>
        <a:p>
          <a:endParaRPr lang="en-US"/>
        </a:p>
      </dgm:t>
    </dgm:pt>
    <dgm:pt modelId="{1CDFCF50-1D65-4089-8FA5-70526A407AA2}" type="sibTrans" cxnId="{5719A7C3-A12B-4A16-BCB3-1EF33093D80C}">
      <dgm:prSet/>
      <dgm:spPr/>
      <dgm:t>
        <a:bodyPr/>
        <a:lstStyle/>
        <a:p>
          <a:endParaRPr lang="en-US"/>
        </a:p>
      </dgm:t>
    </dgm:pt>
    <dgm:pt modelId="{80FBAD33-51B5-4DEC-BC34-F91AB86B3477}">
      <dgm:prSet custT="1"/>
      <dgm:spPr/>
      <dgm:t>
        <a:bodyPr/>
        <a:lstStyle/>
        <a:p>
          <a:r>
            <a:rPr lang="en-US" sz="1600"/>
            <a:t>Monitor</a:t>
          </a:r>
          <a:endParaRPr lang="en-US" sz="1500"/>
        </a:p>
      </dgm:t>
    </dgm:pt>
    <dgm:pt modelId="{2899994D-CF4A-4E31-9456-8BC64E10F523}" type="parTrans" cxnId="{154ECE3D-4650-4C2C-9C45-641E255893B1}">
      <dgm:prSet/>
      <dgm:spPr/>
      <dgm:t>
        <a:bodyPr/>
        <a:lstStyle/>
        <a:p>
          <a:endParaRPr lang="en-US"/>
        </a:p>
      </dgm:t>
    </dgm:pt>
    <dgm:pt modelId="{E6B9A99B-3574-4094-86B3-8EFAB6A85835}" type="sibTrans" cxnId="{154ECE3D-4650-4C2C-9C45-641E255893B1}">
      <dgm:prSet/>
      <dgm:spPr/>
      <dgm:t>
        <a:bodyPr/>
        <a:lstStyle/>
        <a:p>
          <a:endParaRPr lang="en-US"/>
        </a:p>
      </dgm:t>
    </dgm:pt>
    <dgm:pt modelId="{80D5DC42-A826-46D4-8A5E-F404BEE87A4F}">
      <dgm:prSet/>
      <dgm:spPr/>
      <dgm:t>
        <a:bodyPr/>
        <a:lstStyle/>
        <a:p>
          <a:pPr>
            <a:defRPr b="1"/>
          </a:pPr>
          <a:r>
            <a:rPr lang="en-US"/>
            <a:t>8 Oct.</a:t>
          </a:r>
        </a:p>
      </dgm:t>
    </dgm:pt>
    <dgm:pt modelId="{C5B572A7-DBD3-444F-8143-9379CDC8BE58}" type="parTrans" cxnId="{34B1A67E-8823-465F-9846-271AFB4B93F8}">
      <dgm:prSet/>
      <dgm:spPr/>
      <dgm:t>
        <a:bodyPr/>
        <a:lstStyle/>
        <a:p>
          <a:endParaRPr lang="en-US"/>
        </a:p>
      </dgm:t>
    </dgm:pt>
    <dgm:pt modelId="{90E5E2EA-83B9-4435-BCDC-E3EEB0C8E561}" type="sibTrans" cxnId="{34B1A67E-8823-465F-9846-271AFB4B93F8}">
      <dgm:prSet/>
      <dgm:spPr/>
      <dgm:t>
        <a:bodyPr/>
        <a:lstStyle/>
        <a:p>
          <a:endParaRPr lang="en-US"/>
        </a:p>
      </dgm:t>
    </dgm:pt>
    <dgm:pt modelId="{F3C1BC2B-1D13-4217-BD73-BF95A85C6279}">
      <dgm:prSet custT="1"/>
      <dgm:spPr/>
      <dgm:t>
        <a:bodyPr/>
        <a:lstStyle/>
        <a:p>
          <a:r>
            <a:rPr lang="en-US" sz="1600" b="0"/>
            <a:t>Community Workshop</a:t>
          </a:r>
        </a:p>
      </dgm:t>
    </dgm:pt>
    <dgm:pt modelId="{013527EA-7791-4079-A5AC-FDF2850CF0A2}" type="parTrans" cxnId="{E206D159-0C4E-471B-A029-F7E651530AAC}">
      <dgm:prSet/>
      <dgm:spPr/>
      <dgm:t>
        <a:bodyPr/>
        <a:lstStyle/>
        <a:p>
          <a:endParaRPr lang="en-US"/>
        </a:p>
      </dgm:t>
    </dgm:pt>
    <dgm:pt modelId="{892C259F-289F-4BB7-BC66-69BBC59D3DCB}" type="sibTrans" cxnId="{E206D159-0C4E-471B-A029-F7E651530AAC}">
      <dgm:prSet/>
      <dgm:spPr/>
      <dgm:t>
        <a:bodyPr/>
        <a:lstStyle/>
        <a:p>
          <a:endParaRPr lang="en-US"/>
        </a:p>
      </dgm:t>
    </dgm:pt>
    <dgm:pt modelId="{B4B5C2DE-77DB-45F9-B17D-0435F33A0AEF}">
      <dgm:prSet/>
      <dgm:spPr/>
      <dgm:t>
        <a:bodyPr/>
        <a:lstStyle/>
        <a:p>
          <a:pPr>
            <a:defRPr b="1"/>
          </a:pPr>
          <a:r>
            <a:rPr lang="en-US"/>
            <a:t>27 Sept.</a:t>
          </a:r>
        </a:p>
      </dgm:t>
    </dgm:pt>
    <dgm:pt modelId="{DE42A806-2FB0-4B4E-AE6F-7BFEDD20D0F7}" type="parTrans" cxnId="{D5898F17-378F-4B0C-8CF6-EECB94F11522}">
      <dgm:prSet/>
      <dgm:spPr/>
      <dgm:t>
        <a:bodyPr/>
        <a:lstStyle/>
        <a:p>
          <a:endParaRPr lang="en-US"/>
        </a:p>
      </dgm:t>
    </dgm:pt>
    <dgm:pt modelId="{71AC96AC-E552-49A0-AC8E-B1585DF91390}" type="sibTrans" cxnId="{D5898F17-378F-4B0C-8CF6-EECB94F11522}">
      <dgm:prSet/>
      <dgm:spPr/>
      <dgm:t>
        <a:bodyPr/>
        <a:lstStyle/>
        <a:p>
          <a:endParaRPr lang="en-US"/>
        </a:p>
      </dgm:t>
    </dgm:pt>
    <dgm:pt modelId="{F9F7F5B6-606D-4D86-AA98-33BC4B1DAFB8}">
      <dgm:prSet custT="1"/>
      <dgm:spPr/>
      <dgm:t>
        <a:bodyPr/>
        <a:lstStyle/>
        <a:p>
          <a:r>
            <a:rPr lang="en-US" sz="1600"/>
            <a:t>Phase II install</a:t>
          </a:r>
        </a:p>
      </dgm:t>
    </dgm:pt>
    <dgm:pt modelId="{27D77281-F986-4143-9553-41790ED24A0F}" type="parTrans" cxnId="{59AE969E-5E3A-46F1-8803-4117C01DC6F8}">
      <dgm:prSet/>
      <dgm:spPr/>
      <dgm:t>
        <a:bodyPr/>
        <a:lstStyle/>
        <a:p>
          <a:endParaRPr lang="en-US"/>
        </a:p>
      </dgm:t>
    </dgm:pt>
    <dgm:pt modelId="{74217F7D-620E-4E6B-A604-9AD866C05534}" type="sibTrans" cxnId="{59AE969E-5E3A-46F1-8803-4117C01DC6F8}">
      <dgm:prSet/>
      <dgm:spPr/>
      <dgm:t>
        <a:bodyPr/>
        <a:lstStyle/>
        <a:p>
          <a:endParaRPr lang="en-US"/>
        </a:p>
      </dgm:t>
    </dgm:pt>
    <dgm:pt modelId="{FF49897C-9D45-4E7B-9385-64273C2A732B}">
      <dgm:prSet/>
      <dgm:spPr/>
      <dgm:t>
        <a:bodyPr/>
        <a:lstStyle/>
        <a:p>
          <a:pPr>
            <a:defRPr b="1"/>
          </a:pPr>
          <a:r>
            <a:rPr lang="en-US"/>
            <a:t>Oct. 1-Oct. 8</a:t>
          </a:r>
        </a:p>
      </dgm:t>
    </dgm:pt>
    <dgm:pt modelId="{5739E874-815F-48F2-BFCA-696A185B4F9D}" type="parTrans" cxnId="{DE079ACD-7A51-4E8F-A13A-DA54BBAEF083}">
      <dgm:prSet/>
      <dgm:spPr/>
      <dgm:t>
        <a:bodyPr/>
        <a:lstStyle/>
        <a:p>
          <a:endParaRPr lang="en-US"/>
        </a:p>
      </dgm:t>
    </dgm:pt>
    <dgm:pt modelId="{428FF31B-C28F-4BAC-8E0B-F83D40B7106F}" type="sibTrans" cxnId="{DE079ACD-7A51-4E8F-A13A-DA54BBAEF083}">
      <dgm:prSet/>
      <dgm:spPr/>
      <dgm:t>
        <a:bodyPr/>
        <a:lstStyle/>
        <a:p>
          <a:endParaRPr lang="en-US"/>
        </a:p>
      </dgm:t>
    </dgm:pt>
    <dgm:pt modelId="{B41507D9-DFB9-4573-8371-A7C1AB5FFE28}">
      <dgm:prSet custT="1"/>
      <dgm:spPr/>
      <dgm:t>
        <a:bodyPr/>
        <a:lstStyle/>
        <a:p>
          <a:r>
            <a:rPr lang="en-US" sz="1600"/>
            <a:t>Monitor</a:t>
          </a:r>
          <a:endParaRPr lang="en-US" sz="1400"/>
        </a:p>
      </dgm:t>
    </dgm:pt>
    <dgm:pt modelId="{7E5C7BD2-009F-4EFB-8DB9-34406322EAED}" type="parTrans" cxnId="{C1326DBB-D4DF-47BB-92DC-8411C9282EE6}">
      <dgm:prSet/>
      <dgm:spPr/>
      <dgm:t>
        <a:bodyPr/>
        <a:lstStyle/>
        <a:p>
          <a:endParaRPr lang="en-US"/>
        </a:p>
      </dgm:t>
    </dgm:pt>
    <dgm:pt modelId="{B92B9707-88A7-44E2-8551-82D0D7D5667A}" type="sibTrans" cxnId="{C1326DBB-D4DF-47BB-92DC-8411C9282EE6}">
      <dgm:prSet/>
      <dgm:spPr/>
      <dgm:t>
        <a:bodyPr/>
        <a:lstStyle/>
        <a:p>
          <a:endParaRPr lang="en-US"/>
        </a:p>
      </dgm:t>
    </dgm:pt>
    <dgm:pt modelId="{A75F0363-A75B-44D1-BBD8-0FD31A509083}">
      <dgm:prSet/>
      <dgm:spPr/>
      <dgm:t>
        <a:bodyPr/>
        <a:lstStyle/>
        <a:p>
          <a:pPr>
            <a:defRPr b="1"/>
          </a:pPr>
          <a:r>
            <a:rPr lang="en-US"/>
            <a:t>23 Oct.</a:t>
          </a:r>
        </a:p>
      </dgm:t>
    </dgm:pt>
    <dgm:pt modelId="{096898E9-C9D2-4EE4-83DE-705C5DAD8D50}" type="parTrans" cxnId="{4DFE596B-632B-41F9-A8D9-5981D9C73EED}">
      <dgm:prSet/>
      <dgm:spPr/>
      <dgm:t>
        <a:bodyPr/>
        <a:lstStyle/>
        <a:p>
          <a:endParaRPr lang="en-US"/>
        </a:p>
      </dgm:t>
    </dgm:pt>
    <dgm:pt modelId="{42BAEEED-C40C-43C7-8D8E-69F4C17889AF}" type="sibTrans" cxnId="{4DFE596B-632B-41F9-A8D9-5981D9C73EED}">
      <dgm:prSet/>
      <dgm:spPr/>
      <dgm:t>
        <a:bodyPr/>
        <a:lstStyle/>
        <a:p>
          <a:endParaRPr lang="en-US"/>
        </a:p>
      </dgm:t>
    </dgm:pt>
    <dgm:pt modelId="{CA04F6BA-97BF-4792-AF8B-B4619311CF32}">
      <dgm:prSet custT="1"/>
      <dgm:spPr/>
      <dgm:t>
        <a:bodyPr/>
        <a:lstStyle/>
        <a:p>
          <a:r>
            <a:rPr lang="en-US" sz="1600"/>
            <a:t>TAMC Board Meeting</a:t>
          </a:r>
        </a:p>
      </dgm:t>
    </dgm:pt>
    <dgm:pt modelId="{D09D3A33-0F7A-4F17-A2BA-27657EE8EF9A}" type="parTrans" cxnId="{27DEA28F-D540-4F48-854F-E248B00722BC}">
      <dgm:prSet/>
      <dgm:spPr/>
      <dgm:t>
        <a:bodyPr/>
        <a:lstStyle/>
        <a:p>
          <a:endParaRPr lang="en-US"/>
        </a:p>
      </dgm:t>
    </dgm:pt>
    <dgm:pt modelId="{A767EDE7-BDF1-4B83-8B84-0540274F577F}" type="sibTrans" cxnId="{27DEA28F-D540-4F48-854F-E248B00722BC}">
      <dgm:prSet/>
      <dgm:spPr/>
      <dgm:t>
        <a:bodyPr/>
        <a:lstStyle/>
        <a:p>
          <a:endParaRPr lang="en-US"/>
        </a:p>
      </dgm:t>
    </dgm:pt>
    <dgm:pt modelId="{1C6DFFF5-ED52-4856-9BC1-AD3C965888F9}">
      <dgm:prSet custT="1"/>
      <dgm:spPr/>
      <dgm:t>
        <a:bodyPr/>
        <a:lstStyle/>
        <a:p>
          <a:pPr>
            <a:defRPr b="1"/>
          </a:pPr>
          <a:r>
            <a:rPr lang="en-US" sz="1600"/>
            <a:t>Jan 15</a:t>
          </a:r>
        </a:p>
      </dgm:t>
    </dgm:pt>
    <dgm:pt modelId="{16E7F829-943C-42E3-9EED-E9ACADE69338}" type="parTrans" cxnId="{00F5144D-EEC5-4034-9EEA-AFCC03FBB96D}">
      <dgm:prSet/>
      <dgm:spPr/>
      <dgm:t>
        <a:bodyPr/>
        <a:lstStyle/>
        <a:p>
          <a:endParaRPr lang="en-US"/>
        </a:p>
      </dgm:t>
    </dgm:pt>
    <dgm:pt modelId="{E26D1184-BC07-4E81-86F3-9DD6D77AC62E}" type="sibTrans" cxnId="{00F5144D-EEC5-4034-9EEA-AFCC03FBB96D}">
      <dgm:prSet/>
      <dgm:spPr/>
      <dgm:t>
        <a:bodyPr/>
        <a:lstStyle/>
        <a:p>
          <a:endParaRPr lang="en-US"/>
        </a:p>
      </dgm:t>
    </dgm:pt>
    <dgm:pt modelId="{F478C382-C63F-463D-81C2-E1744B7AFBA4}">
      <dgm:prSet custT="1"/>
      <dgm:spPr>
        <a:solidFill>
          <a:schemeClr val="bg1">
            <a:lumMod val="85000"/>
          </a:schemeClr>
        </a:solidFill>
      </dgm:spPr>
      <dgm:t>
        <a:bodyPr/>
        <a:lstStyle/>
        <a:p>
          <a:r>
            <a:rPr lang="en-US" sz="1600" b="0"/>
            <a:t>Community Workshop</a:t>
          </a:r>
        </a:p>
      </dgm:t>
    </dgm:pt>
    <dgm:pt modelId="{53E04429-AE8C-4145-996E-ACDBB9AF8846}" type="parTrans" cxnId="{665060B2-77EE-428D-809A-9F33BFB2E393}">
      <dgm:prSet/>
      <dgm:spPr/>
      <dgm:t>
        <a:bodyPr/>
        <a:lstStyle/>
        <a:p>
          <a:endParaRPr lang="en-US"/>
        </a:p>
      </dgm:t>
    </dgm:pt>
    <dgm:pt modelId="{585DB021-2A5F-4ED1-B356-244E43AD7EE9}" type="sibTrans" cxnId="{665060B2-77EE-428D-809A-9F33BFB2E393}">
      <dgm:prSet/>
      <dgm:spPr/>
      <dgm:t>
        <a:bodyPr/>
        <a:lstStyle/>
        <a:p>
          <a:endParaRPr lang="en-US"/>
        </a:p>
      </dgm:t>
    </dgm:pt>
    <dgm:pt modelId="{E7C1D88F-39F5-466E-968A-776A9BB66773}">
      <dgm:prSet custT="1"/>
      <dgm:spPr/>
      <dgm:t>
        <a:bodyPr/>
        <a:lstStyle/>
        <a:p>
          <a:pPr>
            <a:defRPr b="1"/>
          </a:pPr>
          <a:r>
            <a:rPr lang="en-US" sz="1600"/>
            <a:t>Jan 22</a:t>
          </a:r>
        </a:p>
      </dgm:t>
    </dgm:pt>
    <dgm:pt modelId="{ECB9B490-D467-4F60-9FCD-6AC0A135CDC5}" type="parTrans" cxnId="{B9E89A6E-1BD5-4BCD-B023-E54C10289108}">
      <dgm:prSet/>
      <dgm:spPr/>
      <dgm:t>
        <a:bodyPr/>
        <a:lstStyle/>
        <a:p>
          <a:endParaRPr lang="en-US"/>
        </a:p>
      </dgm:t>
    </dgm:pt>
    <dgm:pt modelId="{106D1A0D-CDA9-411B-8569-14301930A653}" type="sibTrans" cxnId="{B9E89A6E-1BD5-4BCD-B023-E54C10289108}">
      <dgm:prSet/>
      <dgm:spPr/>
      <dgm:t>
        <a:bodyPr/>
        <a:lstStyle/>
        <a:p>
          <a:endParaRPr lang="en-US"/>
        </a:p>
      </dgm:t>
    </dgm:pt>
    <dgm:pt modelId="{692F43C7-19B0-4301-AE54-56B8CFE48059}">
      <dgm:prSet custT="1"/>
      <dgm:spPr>
        <a:solidFill>
          <a:srgbClr val="FFFF00">
            <a:alpha val="90000"/>
          </a:srgbClr>
        </a:solidFill>
      </dgm:spPr>
      <dgm:t>
        <a:bodyPr/>
        <a:lstStyle/>
        <a:p>
          <a:r>
            <a:rPr lang="en-US" sz="1600"/>
            <a:t>TAMC Board Meeting</a:t>
          </a:r>
        </a:p>
      </dgm:t>
    </dgm:pt>
    <dgm:pt modelId="{F031EDB7-291B-40AF-A1D5-043E4EC28012}" type="parTrans" cxnId="{43B34F9F-9342-4357-B679-1214F7E8FA66}">
      <dgm:prSet/>
      <dgm:spPr/>
      <dgm:t>
        <a:bodyPr/>
        <a:lstStyle/>
        <a:p>
          <a:endParaRPr lang="en-US"/>
        </a:p>
      </dgm:t>
    </dgm:pt>
    <dgm:pt modelId="{236A0428-FCFF-4479-8565-66521B55C8A3}" type="sibTrans" cxnId="{43B34F9F-9342-4357-B679-1214F7E8FA66}">
      <dgm:prSet/>
      <dgm:spPr/>
      <dgm:t>
        <a:bodyPr/>
        <a:lstStyle/>
        <a:p>
          <a:endParaRPr lang="en-US"/>
        </a:p>
      </dgm:t>
    </dgm:pt>
    <dgm:pt modelId="{48F0082F-FF43-4ECF-9EA6-6A7DDAA49855}">
      <dgm:prSet/>
      <dgm:spPr/>
      <dgm:t>
        <a:bodyPr/>
        <a:lstStyle/>
        <a:p>
          <a:pPr>
            <a:defRPr b="1"/>
          </a:pPr>
          <a:r>
            <a:rPr lang="en-US"/>
            <a:t>July 12</a:t>
          </a:r>
        </a:p>
      </dgm:t>
    </dgm:pt>
    <dgm:pt modelId="{010B4D68-0636-41CE-A8FB-F71168214949}" type="parTrans" cxnId="{619BAB94-5D67-4AB9-A1F6-64F715B4C1FA}">
      <dgm:prSet/>
      <dgm:spPr/>
      <dgm:t>
        <a:bodyPr/>
        <a:lstStyle/>
        <a:p>
          <a:endParaRPr lang="en-US"/>
        </a:p>
      </dgm:t>
    </dgm:pt>
    <dgm:pt modelId="{BD777E8D-A7BB-41A2-9583-7EBE2F53D4D6}" type="sibTrans" cxnId="{619BAB94-5D67-4AB9-A1F6-64F715B4C1FA}">
      <dgm:prSet/>
      <dgm:spPr/>
      <dgm:t>
        <a:bodyPr/>
        <a:lstStyle/>
        <a:p>
          <a:endParaRPr lang="en-US"/>
        </a:p>
      </dgm:t>
    </dgm:pt>
    <dgm:pt modelId="{BFA2CA1D-284D-4CE0-BE57-891160E384C9}">
      <dgm:prSet/>
      <dgm:spPr/>
      <dgm:t>
        <a:bodyPr/>
        <a:lstStyle/>
        <a:p>
          <a:r>
            <a:rPr lang="en-US"/>
            <a:t>Phase I installed</a:t>
          </a:r>
        </a:p>
      </dgm:t>
    </dgm:pt>
    <dgm:pt modelId="{EFB1F282-3DD2-4012-8999-C271E279FBB3}" type="parTrans" cxnId="{5F5BBAFF-231C-4AE9-AB35-1EF017D3B0D7}">
      <dgm:prSet/>
      <dgm:spPr/>
      <dgm:t>
        <a:bodyPr/>
        <a:lstStyle/>
        <a:p>
          <a:endParaRPr lang="en-US"/>
        </a:p>
      </dgm:t>
    </dgm:pt>
    <dgm:pt modelId="{F4868D3C-C606-4F35-8F7F-B4B648CEA89F}" type="sibTrans" cxnId="{5F5BBAFF-231C-4AE9-AB35-1EF017D3B0D7}">
      <dgm:prSet/>
      <dgm:spPr/>
      <dgm:t>
        <a:bodyPr/>
        <a:lstStyle/>
        <a:p>
          <a:endParaRPr lang="en-US"/>
        </a:p>
      </dgm:t>
    </dgm:pt>
    <dgm:pt modelId="{407EDADD-2205-412F-A082-C597D8FA1785}">
      <dgm:prSet/>
      <dgm:spPr/>
      <dgm:t>
        <a:bodyPr/>
        <a:lstStyle/>
        <a:p>
          <a:pPr>
            <a:defRPr b="1"/>
          </a:pPr>
          <a:r>
            <a:rPr lang="en-US"/>
            <a:t>July 30</a:t>
          </a:r>
        </a:p>
      </dgm:t>
    </dgm:pt>
    <dgm:pt modelId="{16B01E86-9EAB-4CC3-8672-394C122D88D8}" type="parTrans" cxnId="{011EF6D9-62CC-4F5A-A612-B5102CE4EBCE}">
      <dgm:prSet/>
      <dgm:spPr/>
      <dgm:t>
        <a:bodyPr/>
        <a:lstStyle/>
        <a:p>
          <a:endParaRPr lang="en-US"/>
        </a:p>
      </dgm:t>
    </dgm:pt>
    <dgm:pt modelId="{7E938B3D-0DBF-4F17-900C-17D98A256EBE}" type="sibTrans" cxnId="{011EF6D9-62CC-4F5A-A612-B5102CE4EBCE}">
      <dgm:prSet/>
      <dgm:spPr/>
      <dgm:t>
        <a:bodyPr/>
        <a:lstStyle/>
        <a:p>
          <a:endParaRPr lang="en-US"/>
        </a:p>
      </dgm:t>
    </dgm:pt>
    <dgm:pt modelId="{A3989470-5687-4D0F-B6DB-7CA87993BEFF}">
      <dgm:prSet/>
      <dgm:spPr/>
      <dgm:t>
        <a:bodyPr/>
        <a:lstStyle/>
        <a:p>
          <a:r>
            <a:rPr lang="en-US"/>
            <a:t>Monitor</a:t>
          </a:r>
        </a:p>
      </dgm:t>
    </dgm:pt>
    <dgm:pt modelId="{DC3B66F0-6957-47B8-BA0F-53A071DD529C}" type="parTrans" cxnId="{BA0CFAFB-63BD-4E03-A3EB-1AD5A2F40EA4}">
      <dgm:prSet/>
      <dgm:spPr/>
      <dgm:t>
        <a:bodyPr/>
        <a:lstStyle/>
        <a:p>
          <a:endParaRPr lang="en-US"/>
        </a:p>
      </dgm:t>
    </dgm:pt>
    <dgm:pt modelId="{FE91E3AE-BAA5-4F80-8DBE-3271F5E91191}" type="sibTrans" cxnId="{BA0CFAFB-63BD-4E03-A3EB-1AD5A2F40EA4}">
      <dgm:prSet/>
      <dgm:spPr/>
      <dgm:t>
        <a:bodyPr/>
        <a:lstStyle/>
        <a:p>
          <a:endParaRPr lang="en-US"/>
        </a:p>
      </dgm:t>
    </dgm:pt>
    <dgm:pt modelId="{B957C6CC-C71C-480B-8547-EE06F15BA558}">
      <dgm:prSet custT="1"/>
      <dgm:spPr/>
      <dgm:t>
        <a:bodyPr/>
        <a:lstStyle/>
        <a:p>
          <a:pPr>
            <a:defRPr b="1"/>
          </a:pPr>
          <a:r>
            <a:rPr lang="en-US" sz="1600"/>
            <a:t>November 8</a:t>
          </a:r>
        </a:p>
      </dgm:t>
    </dgm:pt>
    <dgm:pt modelId="{DE332BE9-C72B-4D53-926C-87B53372D583}" type="parTrans" cxnId="{88A8464F-F781-484F-B873-25A0FF2BCF21}">
      <dgm:prSet/>
      <dgm:spPr/>
      <dgm:t>
        <a:bodyPr/>
        <a:lstStyle/>
        <a:p>
          <a:endParaRPr lang="en-US"/>
        </a:p>
      </dgm:t>
    </dgm:pt>
    <dgm:pt modelId="{821934D3-AB23-4E70-96FF-DA574FA10413}" type="sibTrans" cxnId="{88A8464F-F781-484F-B873-25A0FF2BCF21}">
      <dgm:prSet/>
      <dgm:spPr/>
      <dgm:t>
        <a:bodyPr/>
        <a:lstStyle/>
        <a:p>
          <a:endParaRPr lang="en-US"/>
        </a:p>
      </dgm:t>
    </dgm:pt>
    <dgm:pt modelId="{FB2AA3E4-A280-433A-8738-3D9695669EA6}">
      <dgm:prSet custT="1"/>
      <dgm:spPr/>
      <dgm:t>
        <a:bodyPr/>
        <a:lstStyle/>
        <a:p>
          <a:r>
            <a:rPr lang="en-US" sz="1600"/>
            <a:t>Monitor</a:t>
          </a:r>
        </a:p>
      </dgm:t>
    </dgm:pt>
    <dgm:pt modelId="{9F94A5AE-D648-471C-AE33-60C4BC192830}" type="parTrans" cxnId="{8300506B-7389-43F3-ACEE-231BE580B9E5}">
      <dgm:prSet/>
      <dgm:spPr/>
      <dgm:t>
        <a:bodyPr/>
        <a:lstStyle/>
        <a:p>
          <a:endParaRPr lang="en-US"/>
        </a:p>
      </dgm:t>
    </dgm:pt>
    <dgm:pt modelId="{B850AD0C-B1D1-450A-A4BD-1534576873BD}" type="sibTrans" cxnId="{8300506B-7389-43F3-ACEE-231BE580B9E5}">
      <dgm:prSet/>
      <dgm:spPr/>
      <dgm:t>
        <a:bodyPr/>
        <a:lstStyle/>
        <a:p>
          <a:endParaRPr lang="en-US"/>
        </a:p>
      </dgm:t>
    </dgm:pt>
    <dgm:pt modelId="{5214A142-4058-47AB-9044-0C32ECEC3E74}" type="pres">
      <dgm:prSet presAssocID="{C43FD720-6D95-43BD-A51C-7FB3394FD6A8}" presName="root" presStyleCnt="0">
        <dgm:presLayoutVars>
          <dgm:chMax/>
          <dgm:chPref/>
          <dgm:animLvl val="lvl"/>
        </dgm:presLayoutVars>
      </dgm:prSet>
      <dgm:spPr/>
    </dgm:pt>
    <dgm:pt modelId="{A9DFD519-5447-4A9E-9CEA-47B3D2E233D5}" type="pres">
      <dgm:prSet presAssocID="{C43FD720-6D95-43BD-A51C-7FB3394FD6A8}" presName="divider" presStyleLbl="fgAccFollowNode1" presStyleIdx="0" presStyleCnt="1"/>
      <dgm:spPr>
        <a:solidFill>
          <a:schemeClr val="lt1">
            <a:alpha val="90000"/>
            <a:tint val="40000"/>
            <a:hueOff val="0"/>
            <a:satOff val="0"/>
            <a:lumOff val="0"/>
            <a:alphaOff val="0"/>
          </a:schemeClr>
        </a:solidFill>
        <a:ln w="15875" cap="flat" cmpd="sng" algn="ctr">
          <a:solidFill>
            <a:schemeClr val="accent1">
              <a:alpha val="90000"/>
              <a:hueOff val="0"/>
              <a:satOff val="0"/>
              <a:lumOff val="0"/>
              <a:alphaOff val="0"/>
            </a:schemeClr>
          </a:solidFill>
          <a:prstDash val="solid"/>
          <a:tailEnd type="triangle" w="lg" len="lg"/>
        </a:ln>
        <a:effectLst/>
      </dgm:spPr>
    </dgm:pt>
    <dgm:pt modelId="{14128767-B15D-47DD-AD54-5B04A8D269D8}" type="pres">
      <dgm:prSet presAssocID="{C43FD720-6D95-43BD-A51C-7FB3394FD6A8}" presName="nodes" presStyleCnt="0">
        <dgm:presLayoutVars>
          <dgm:chMax/>
          <dgm:chPref/>
          <dgm:animLvl val="lvl"/>
        </dgm:presLayoutVars>
      </dgm:prSet>
      <dgm:spPr/>
    </dgm:pt>
    <dgm:pt modelId="{72F2C128-528C-418B-A357-9EA5B4C9B6C3}" type="pres">
      <dgm:prSet presAssocID="{48F0082F-FF43-4ECF-9EA6-6A7DDAA49855}" presName="composite" presStyleCnt="0"/>
      <dgm:spPr/>
    </dgm:pt>
    <dgm:pt modelId="{9DF9874A-2C01-4C49-A53C-31C3062DE257}" type="pres">
      <dgm:prSet presAssocID="{48F0082F-FF43-4ECF-9EA6-6A7DDAA49855}" presName="L1TextContainer" presStyleLbl="revTx" presStyleIdx="0" presStyleCnt="11">
        <dgm:presLayoutVars>
          <dgm:chMax val="1"/>
          <dgm:chPref val="1"/>
          <dgm:bulletEnabled val="1"/>
        </dgm:presLayoutVars>
      </dgm:prSet>
      <dgm:spPr/>
    </dgm:pt>
    <dgm:pt modelId="{CADFAD8F-E191-4A47-9A06-7E1CBD2736EE}" type="pres">
      <dgm:prSet presAssocID="{48F0082F-FF43-4ECF-9EA6-6A7DDAA49855}" presName="L2TextContainerWrapper" presStyleCnt="0">
        <dgm:presLayoutVars>
          <dgm:chMax val="0"/>
          <dgm:chPref val="0"/>
          <dgm:bulletEnabled val="1"/>
        </dgm:presLayoutVars>
      </dgm:prSet>
      <dgm:spPr/>
    </dgm:pt>
    <dgm:pt modelId="{7D670136-481C-4E2D-BE52-696FCDEA81B5}" type="pres">
      <dgm:prSet presAssocID="{48F0082F-FF43-4ECF-9EA6-6A7DDAA49855}" presName="L2TextContainer" presStyleLbl="bgAcc1" presStyleIdx="0" presStyleCnt="11"/>
      <dgm:spPr/>
    </dgm:pt>
    <dgm:pt modelId="{F92BAF0A-7694-4674-A29B-BE4DC1AA5AE1}" type="pres">
      <dgm:prSet presAssocID="{48F0082F-FF43-4ECF-9EA6-6A7DDAA49855}" presName="FlexibleEmptyPlaceHolder" presStyleCnt="0"/>
      <dgm:spPr/>
    </dgm:pt>
    <dgm:pt modelId="{EFF94156-1DC5-40B2-9DF2-F8C859A172CF}" type="pres">
      <dgm:prSet presAssocID="{48F0082F-FF43-4ECF-9EA6-6A7DDAA49855}" presName="ConnectLine" presStyleLbl="sibTrans1D1" presStyleIdx="0" presStyleCnt="11"/>
      <dgm:spPr>
        <a:noFill/>
        <a:ln w="12700" cap="flat" cmpd="sng" algn="ctr">
          <a:solidFill>
            <a:schemeClr val="accent1">
              <a:hueOff val="0"/>
              <a:satOff val="0"/>
              <a:lumOff val="0"/>
              <a:alphaOff val="0"/>
            </a:schemeClr>
          </a:solidFill>
          <a:prstDash val="dash"/>
          <a:miter lim="800000"/>
        </a:ln>
        <a:effectLst/>
      </dgm:spPr>
    </dgm:pt>
    <dgm:pt modelId="{0045D22C-ABE8-499F-932D-8DBF1F5AF5AD}" type="pres">
      <dgm:prSet presAssocID="{48F0082F-FF43-4ECF-9EA6-6A7DDAA49855}" presName="ConnectorPoint" presStyleLbl="alignNode1" presStyleIdx="0" presStyleCnt="11"/>
      <dgm:spPr/>
    </dgm:pt>
    <dgm:pt modelId="{54D8584A-4DCE-43F4-9CD8-A7DEEC6F1457}" type="pres">
      <dgm:prSet presAssocID="{48F0082F-FF43-4ECF-9EA6-6A7DDAA49855}" presName="EmptyPlaceHolder" presStyleCnt="0"/>
      <dgm:spPr/>
    </dgm:pt>
    <dgm:pt modelId="{C91C9878-CE39-4969-B7DC-8D796C21AD18}" type="pres">
      <dgm:prSet presAssocID="{BD777E8D-A7BB-41A2-9583-7EBE2F53D4D6}" presName="spaceBetweenRectangles" presStyleCnt="0"/>
      <dgm:spPr/>
    </dgm:pt>
    <dgm:pt modelId="{FD599917-6B36-476B-B10F-FE024C6B85BD}" type="pres">
      <dgm:prSet presAssocID="{407EDADD-2205-412F-A082-C597D8FA1785}" presName="composite" presStyleCnt="0"/>
      <dgm:spPr/>
    </dgm:pt>
    <dgm:pt modelId="{30BE3938-383F-499B-BC23-F3A262557347}" type="pres">
      <dgm:prSet presAssocID="{407EDADD-2205-412F-A082-C597D8FA1785}" presName="L1TextContainer" presStyleLbl="revTx" presStyleIdx="1" presStyleCnt="11">
        <dgm:presLayoutVars>
          <dgm:chMax val="1"/>
          <dgm:chPref val="1"/>
          <dgm:bulletEnabled val="1"/>
        </dgm:presLayoutVars>
      </dgm:prSet>
      <dgm:spPr/>
    </dgm:pt>
    <dgm:pt modelId="{F5AF5900-DDFF-49AE-ADE0-D7791E680B50}" type="pres">
      <dgm:prSet presAssocID="{407EDADD-2205-412F-A082-C597D8FA1785}" presName="L2TextContainerWrapper" presStyleCnt="0">
        <dgm:presLayoutVars>
          <dgm:chMax val="0"/>
          <dgm:chPref val="0"/>
          <dgm:bulletEnabled val="1"/>
        </dgm:presLayoutVars>
      </dgm:prSet>
      <dgm:spPr/>
    </dgm:pt>
    <dgm:pt modelId="{7D47F22C-B1E1-4137-B1E2-56E3FD598A33}" type="pres">
      <dgm:prSet presAssocID="{407EDADD-2205-412F-A082-C597D8FA1785}" presName="L2TextContainer" presStyleLbl="bgAcc1" presStyleIdx="1" presStyleCnt="11"/>
      <dgm:spPr/>
    </dgm:pt>
    <dgm:pt modelId="{FA6C80D8-CF32-4B2C-9849-27BD876D0D7C}" type="pres">
      <dgm:prSet presAssocID="{407EDADD-2205-412F-A082-C597D8FA1785}" presName="FlexibleEmptyPlaceHolder" presStyleCnt="0"/>
      <dgm:spPr/>
    </dgm:pt>
    <dgm:pt modelId="{E2A8A485-59D1-4397-A6A8-526E768F63BB}" type="pres">
      <dgm:prSet presAssocID="{407EDADD-2205-412F-A082-C597D8FA1785}" presName="ConnectLine" presStyleLbl="sibTrans1D1" presStyleIdx="1" presStyleCnt="11"/>
      <dgm:spPr>
        <a:noFill/>
        <a:ln w="12700" cap="flat" cmpd="sng" algn="ctr">
          <a:solidFill>
            <a:schemeClr val="accent1">
              <a:hueOff val="0"/>
              <a:satOff val="0"/>
              <a:lumOff val="0"/>
              <a:alphaOff val="0"/>
            </a:schemeClr>
          </a:solidFill>
          <a:prstDash val="dash"/>
          <a:miter lim="800000"/>
        </a:ln>
        <a:effectLst/>
      </dgm:spPr>
    </dgm:pt>
    <dgm:pt modelId="{C5949874-934D-4A2E-A140-789FE8774E06}" type="pres">
      <dgm:prSet presAssocID="{407EDADD-2205-412F-A082-C597D8FA1785}" presName="ConnectorPoint" presStyleLbl="alignNode1" presStyleIdx="1" presStyleCnt="11"/>
      <dgm:spPr/>
    </dgm:pt>
    <dgm:pt modelId="{CC230F31-1013-4131-9CB3-ABA218FD2470}" type="pres">
      <dgm:prSet presAssocID="{407EDADD-2205-412F-A082-C597D8FA1785}" presName="EmptyPlaceHolder" presStyleCnt="0"/>
      <dgm:spPr/>
    </dgm:pt>
    <dgm:pt modelId="{9C9862F3-060B-4DE6-AD32-1905C7E915E1}" type="pres">
      <dgm:prSet presAssocID="{7E938B3D-0DBF-4F17-900C-17D98A256EBE}" presName="spaceBetweenRectangles" presStyleCnt="0"/>
      <dgm:spPr/>
    </dgm:pt>
    <dgm:pt modelId="{3850F9CD-52D8-406D-B511-FBA460F606E5}" type="pres">
      <dgm:prSet presAssocID="{50E1DEBF-3264-40A5-B351-4824B7A6EB9A}" presName="composite" presStyleCnt="0"/>
      <dgm:spPr/>
    </dgm:pt>
    <dgm:pt modelId="{16C2CA07-6F7C-448C-BEED-2218BAAE654B}" type="pres">
      <dgm:prSet presAssocID="{50E1DEBF-3264-40A5-B351-4824B7A6EB9A}" presName="L1TextContainer" presStyleLbl="revTx" presStyleIdx="2" presStyleCnt="11">
        <dgm:presLayoutVars>
          <dgm:chMax val="1"/>
          <dgm:chPref val="1"/>
          <dgm:bulletEnabled val="1"/>
        </dgm:presLayoutVars>
      </dgm:prSet>
      <dgm:spPr/>
    </dgm:pt>
    <dgm:pt modelId="{EB9D8881-206B-4F0F-8A48-2CC6C7C218AE}" type="pres">
      <dgm:prSet presAssocID="{50E1DEBF-3264-40A5-B351-4824B7A6EB9A}" presName="L2TextContainerWrapper" presStyleCnt="0">
        <dgm:presLayoutVars>
          <dgm:chMax val="0"/>
          <dgm:chPref val="0"/>
          <dgm:bulletEnabled val="1"/>
        </dgm:presLayoutVars>
      </dgm:prSet>
      <dgm:spPr/>
    </dgm:pt>
    <dgm:pt modelId="{854B5D48-3561-4366-9C6A-71D0A72DC3D6}" type="pres">
      <dgm:prSet presAssocID="{50E1DEBF-3264-40A5-B351-4824B7A6EB9A}" presName="L2TextContainer" presStyleLbl="bgAcc1" presStyleIdx="2" presStyleCnt="11"/>
      <dgm:spPr/>
    </dgm:pt>
    <dgm:pt modelId="{45F3A5E9-E9A7-4D9A-841A-C688BC0F4F32}" type="pres">
      <dgm:prSet presAssocID="{50E1DEBF-3264-40A5-B351-4824B7A6EB9A}" presName="FlexibleEmptyPlaceHolder" presStyleCnt="0"/>
      <dgm:spPr/>
    </dgm:pt>
    <dgm:pt modelId="{443B1374-9514-4115-A7D2-BFEA8558BC3C}" type="pres">
      <dgm:prSet presAssocID="{50E1DEBF-3264-40A5-B351-4824B7A6EB9A}" presName="ConnectLine" presStyleLbl="sibTrans1D1" presStyleIdx="2" presStyleCnt="11"/>
      <dgm:spPr>
        <a:noFill/>
        <a:ln w="12700" cap="flat" cmpd="sng" algn="ctr">
          <a:solidFill>
            <a:schemeClr val="accent1">
              <a:hueOff val="0"/>
              <a:satOff val="0"/>
              <a:lumOff val="0"/>
              <a:alphaOff val="0"/>
            </a:schemeClr>
          </a:solidFill>
          <a:prstDash val="dash"/>
        </a:ln>
        <a:effectLst/>
      </dgm:spPr>
    </dgm:pt>
    <dgm:pt modelId="{770428B0-1B8E-4E57-8A06-C5E47F352BBA}" type="pres">
      <dgm:prSet presAssocID="{50E1DEBF-3264-40A5-B351-4824B7A6EB9A}" presName="ConnectorPoint" presStyleLbl="alignNode1" presStyleIdx="2" presStyleCnt="11"/>
      <dgm:spPr/>
    </dgm:pt>
    <dgm:pt modelId="{E7A49CDE-D3E4-4CE1-9E07-FA475CD5AD59}" type="pres">
      <dgm:prSet presAssocID="{50E1DEBF-3264-40A5-B351-4824B7A6EB9A}" presName="EmptyPlaceHolder" presStyleCnt="0"/>
      <dgm:spPr/>
    </dgm:pt>
    <dgm:pt modelId="{B15EBCAB-523C-4842-92A3-A2F0AAD9D06E}" type="pres">
      <dgm:prSet presAssocID="{18CDD38F-150C-40ED-B86A-E17212DBEA95}" presName="spaceBetweenRectangles" presStyleCnt="0"/>
      <dgm:spPr/>
    </dgm:pt>
    <dgm:pt modelId="{6BE0C601-180D-40D2-A39C-44430B9CB780}" type="pres">
      <dgm:prSet presAssocID="{9077223C-CC0A-4EB6-AC2E-3522B0A3C195}" presName="composite" presStyleCnt="0"/>
      <dgm:spPr/>
    </dgm:pt>
    <dgm:pt modelId="{A29C0E94-7B31-46E7-B13D-40C19AA88F73}" type="pres">
      <dgm:prSet presAssocID="{9077223C-CC0A-4EB6-AC2E-3522B0A3C195}" presName="L1TextContainer" presStyleLbl="revTx" presStyleIdx="3" presStyleCnt="11">
        <dgm:presLayoutVars>
          <dgm:chMax val="1"/>
          <dgm:chPref val="1"/>
          <dgm:bulletEnabled val="1"/>
        </dgm:presLayoutVars>
      </dgm:prSet>
      <dgm:spPr/>
    </dgm:pt>
    <dgm:pt modelId="{3703227D-0A68-413B-9E53-BB7BCE270BC0}" type="pres">
      <dgm:prSet presAssocID="{9077223C-CC0A-4EB6-AC2E-3522B0A3C195}" presName="L2TextContainerWrapper" presStyleCnt="0">
        <dgm:presLayoutVars>
          <dgm:chMax val="0"/>
          <dgm:chPref val="0"/>
          <dgm:bulletEnabled val="1"/>
        </dgm:presLayoutVars>
      </dgm:prSet>
      <dgm:spPr/>
    </dgm:pt>
    <dgm:pt modelId="{00A09860-FAE0-4814-BF75-32D2EB926214}" type="pres">
      <dgm:prSet presAssocID="{9077223C-CC0A-4EB6-AC2E-3522B0A3C195}" presName="L2TextContainer" presStyleLbl="bgAcc1" presStyleIdx="3" presStyleCnt="11"/>
      <dgm:spPr/>
    </dgm:pt>
    <dgm:pt modelId="{7C1D56CB-0B3E-4E8A-AEB5-BB2AE548C276}" type="pres">
      <dgm:prSet presAssocID="{9077223C-CC0A-4EB6-AC2E-3522B0A3C195}" presName="FlexibleEmptyPlaceHolder" presStyleCnt="0"/>
      <dgm:spPr/>
    </dgm:pt>
    <dgm:pt modelId="{A10207E4-022D-4EBA-B08F-F64BD5EF18D4}" type="pres">
      <dgm:prSet presAssocID="{9077223C-CC0A-4EB6-AC2E-3522B0A3C195}" presName="ConnectLine" presStyleLbl="sibTrans1D1" presStyleIdx="3" presStyleCnt="11"/>
      <dgm:spPr>
        <a:noFill/>
        <a:ln w="12700" cap="flat" cmpd="sng" algn="ctr">
          <a:solidFill>
            <a:schemeClr val="accent1">
              <a:hueOff val="0"/>
              <a:satOff val="0"/>
              <a:lumOff val="0"/>
              <a:alphaOff val="0"/>
            </a:schemeClr>
          </a:solidFill>
          <a:prstDash val="dash"/>
        </a:ln>
        <a:effectLst/>
      </dgm:spPr>
    </dgm:pt>
    <dgm:pt modelId="{F49ACE9E-8254-4057-908E-1BD9F1E95FDC}" type="pres">
      <dgm:prSet presAssocID="{9077223C-CC0A-4EB6-AC2E-3522B0A3C195}" presName="ConnectorPoint" presStyleLbl="alignNode1" presStyleIdx="3" presStyleCnt="11"/>
      <dgm:spPr/>
    </dgm:pt>
    <dgm:pt modelId="{5819A6C7-4441-474A-906E-A88E4D12AAD7}" type="pres">
      <dgm:prSet presAssocID="{9077223C-CC0A-4EB6-AC2E-3522B0A3C195}" presName="EmptyPlaceHolder" presStyleCnt="0"/>
      <dgm:spPr/>
    </dgm:pt>
    <dgm:pt modelId="{6851375D-FC46-4FBE-AEFE-D30E51C1B4E3}" type="pres">
      <dgm:prSet presAssocID="{1CDFCF50-1D65-4089-8FA5-70526A407AA2}" presName="spaceBetweenRectangles" presStyleCnt="0"/>
      <dgm:spPr/>
    </dgm:pt>
    <dgm:pt modelId="{ECA06F15-D1AE-4D5C-AD88-0EB506C2A247}" type="pres">
      <dgm:prSet presAssocID="{B4B5C2DE-77DB-45F9-B17D-0435F33A0AEF}" presName="composite" presStyleCnt="0"/>
      <dgm:spPr/>
    </dgm:pt>
    <dgm:pt modelId="{F52BA329-2696-4EB7-8AC3-82784E88BDAC}" type="pres">
      <dgm:prSet presAssocID="{B4B5C2DE-77DB-45F9-B17D-0435F33A0AEF}" presName="L1TextContainer" presStyleLbl="revTx" presStyleIdx="4" presStyleCnt="11">
        <dgm:presLayoutVars>
          <dgm:chMax val="1"/>
          <dgm:chPref val="1"/>
          <dgm:bulletEnabled val="1"/>
        </dgm:presLayoutVars>
      </dgm:prSet>
      <dgm:spPr/>
    </dgm:pt>
    <dgm:pt modelId="{ED21DEEE-1874-4E75-ADDD-9E927826AF65}" type="pres">
      <dgm:prSet presAssocID="{B4B5C2DE-77DB-45F9-B17D-0435F33A0AEF}" presName="L2TextContainerWrapper" presStyleCnt="0">
        <dgm:presLayoutVars>
          <dgm:chMax val="0"/>
          <dgm:chPref val="0"/>
          <dgm:bulletEnabled val="1"/>
        </dgm:presLayoutVars>
      </dgm:prSet>
      <dgm:spPr/>
    </dgm:pt>
    <dgm:pt modelId="{4C316311-6D72-442F-BA34-31F2CFD40789}" type="pres">
      <dgm:prSet presAssocID="{B4B5C2DE-77DB-45F9-B17D-0435F33A0AEF}" presName="L2TextContainer" presStyleLbl="bgAcc1" presStyleIdx="4" presStyleCnt="11"/>
      <dgm:spPr/>
    </dgm:pt>
    <dgm:pt modelId="{BA4BD8E8-2108-43F0-B3F3-C21642B80985}" type="pres">
      <dgm:prSet presAssocID="{B4B5C2DE-77DB-45F9-B17D-0435F33A0AEF}" presName="FlexibleEmptyPlaceHolder" presStyleCnt="0"/>
      <dgm:spPr/>
    </dgm:pt>
    <dgm:pt modelId="{F7B18164-11E6-47DA-B412-84E89B9F3B53}" type="pres">
      <dgm:prSet presAssocID="{B4B5C2DE-77DB-45F9-B17D-0435F33A0AEF}" presName="ConnectLine" presStyleLbl="sibTrans1D1" presStyleIdx="4" presStyleCnt="11"/>
      <dgm:spPr>
        <a:noFill/>
        <a:ln w="12700" cap="flat" cmpd="sng" algn="ctr">
          <a:solidFill>
            <a:schemeClr val="accent1">
              <a:hueOff val="0"/>
              <a:satOff val="0"/>
              <a:lumOff val="0"/>
              <a:alphaOff val="0"/>
            </a:schemeClr>
          </a:solidFill>
          <a:prstDash val="dash"/>
        </a:ln>
        <a:effectLst/>
      </dgm:spPr>
    </dgm:pt>
    <dgm:pt modelId="{E52A5E5C-67E0-4118-A538-7D82C37E2270}" type="pres">
      <dgm:prSet presAssocID="{B4B5C2DE-77DB-45F9-B17D-0435F33A0AEF}" presName="ConnectorPoint" presStyleLbl="alignNode1" presStyleIdx="4" presStyleCnt="11"/>
      <dgm:spPr/>
    </dgm:pt>
    <dgm:pt modelId="{750C0E21-1EEE-4963-8807-7D39D8133811}" type="pres">
      <dgm:prSet presAssocID="{B4B5C2DE-77DB-45F9-B17D-0435F33A0AEF}" presName="EmptyPlaceHolder" presStyleCnt="0"/>
      <dgm:spPr/>
    </dgm:pt>
    <dgm:pt modelId="{6B9946A8-BA46-4664-8842-4E297C115B1E}" type="pres">
      <dgm:prSet presAssocID="{71AC96AC-E552-49A0-AC8E-B1585DF91390}" presName="spaceBetweenRectangles" presStyleCnt="0"/>
      <dgm:spPr/>
    </dgm:pt>
    <dgm:pt modelId="{4B7A8B73-3D65-4ABB-8267-EB97CA6FA9FB}" type="pres">
      <dgm:prSet presAssocID="{FF49897C-9D45-4E7B-9385-64273C2A732B}" presName="composite" presStyleCnt="0"/>
      <dgm:spPr/>
    </dgm:pt>
    <dgm:pt modelId="{40FF9885-9394-4FC8-9270-B914DC4BF0B5}" type="pres">
      <dgm:prSet presAssocID="{FF49897C-9D45-4E7B-9385-64273C2A732B}" presName="L1TextContainer" presStyleLbl="revTx" presStyleIdx="5" presStyleCnt="11">
        <dgm:presLayoutVars>
          <dgm:chMax val="1"/>
          <dgm:chPref val="1"/>
          <dgm:bulletEnabled val="1"/>
        </dgm:presLayoutVars>
      </dgm:prSet>
      <dgm:spPr/>
    </dgm:pt>
    <dgm:pt modelId="{8913F9D6-DCBD-488F-AB64-922DA7111E37}" type="pres">
      <dgm:prSet presAssocID="{FF49897C-9D45-4E7B-9385-64273C2A732B}" presName="L2TextContainerWrapper" presStyleCnt="0">
        <dgm:presLayoutVars>
          <dgm:chMax val="0"/>
          <dgm:chPref val="0"/>
          <dgm:bulletEnabled val="1"/>
        </dgm:presLayoutVars>
      </dgm:prSet>
      <dgm:spPr/>
    </dgm:pt>
    <dgm:pt modelId="{22936A37-C058-450A-BCCF-FCEF6531B41F}" type="pres">
      <dgm:prSet presAssocID="{FF49897C-9D45-4E7B-9385-64273C2A732B}" presName="L2TextContainer" presStyleLbl="bgAcc1" presStyleIdx="5" presStyleCnt="11"/>
      <dgm:spPr/>
    </dgm:pt>
    <dgm:pt modelId="{5FE638C3-9334-4CE1-A261-9700C36DA9D1}" type="pres">
      <dgm:prSet presAssocID="{FF49897C-9D45-4E7B-9385-64273C2A732B}" presName="FlexibleEmptyPlaceHolder" presStyleCnt="0"/>
      <dgm:spPr/>
    </dgm:pt>
    <dgm:pt modelId="{99C7F7AF-FF7E-4EE3-A6DE-CD48953D05D3}" type="pres">
      <dgm:prSet presAssocID="{FF49897C-9D45-4E7B-9385-64273C2A732B}" presName="ConnectLine" presStyleLbl="sibTrans1D1" presStyleIdx="5" presStyleCnt="11"/>
      <dgm:spPr>
        <a:noFill/>
        <a:ln w="12700" cap="flat" cmpd="sng" algn="ctr">
          <a:solidFill>
            <a:schemeClr val="accent1">
              <a:hueOff val="0"/>
              <a:satOff val="0"/>
              <a:lumOff val="0"/>
              <a:alphaOff val="0"/>
            </a:schemeClr>
          </a:solidFill>
          <a:prstDash val="dash"/>
        </a:ln>
        <a:effectLst/>
      </dgm:spPr>
    </dgm:pt>
    <dgm:pt modelId="{9D1E99F9-B089-40E0-99C7-5EFA0D0BBE62}" type="pres">
      <dgm:prSet presAssocID="{FF49897C-9D45-4E7B-9385-64273C2A732B}" presName="ConnectorPoint" presStyleLbl="alignNode1" presStyleIdx="5" presStyleCnt="11"/>
      <dgm:spPr/>
    </dgm:pt>
    <dgm:pt modelId="{43601E2C-B536-4D78-B08C-94195361B8A4}" type="pres">
      <dgm:prSet presAssocID="{FF49897C-9D45-4E7B-9385-64273C2A732B}" presName="EmptyPlaceHolder" presStyleCnt="0"/>
      <dgm:spPr/>
    </dgm:pt>
    <dgm:pt modelId="{D55410FE-6EBD-43E1-B660-5E885085E15F}" type="pres">
      <dgm:prSet presAssocID="{428FF31B-C28F-4BAC-8E0B-F83D40B7106F}" presName="spaceBetweenRectangles" presStyleCnt="0"/>
      <dgm:spPr/>
    </dgm:pt>
    <dgm:pt modelId="{4577357D-7DF3-46C9-9077-56C161AD4359}" type="pres">
      <dgm:prSet presAssocID="{80D5DC42-A826-46D4-8A5E-F404BEE87A4F}" presName="composite" presStyleCnt="0"/>
      <dgm:spPr/>
    </dgm:pt>
    <dgm:pt modelId="{9AA90E47-B68C-4683-A5E1-5CC4B19891E3}" type="pres">
      <dgm:prSet presAssocID="{80D5DC42-A826-46D4-8A5E-F404BEE87A4F}" presName="L1TextContainer" presStyleLbl="revTx" presStyleIdx="6" presStyleCnt="11">
        <dgm:presLayoutVars>
          <dgm:chMax val="1"/>
          <dgm:chPref val="1"/>
          <dgm:bulletEnabled val="1"/>
        </dgm:presLayoutVars>
      </dgm:prSet>
      <dgm:spPr/>
    </dgm:pt>
    <dgm:pt modelId="{3DCE3DE9-F17D-4997-8860-7DCD9B8C2CCE}" type="pres">
      <dgm:prSet presAssocID="{80D5DC42-A826-46D4-8A5E-F404BEE87A4F}" presName="L2TextContainerWrapper" presStyleCnt="0">
        <dgm:presLayoutVars>
          <dgm:chMax val="0"/>
          <dgm:chPref val="0"/>
          <dgm:bulletEnabled val="1"/>
        </dgm:presLayoutVars>
      </dgm:prSet>
      <dgm:spPr/>
    </dgm:pt>
    <dgm:pt modelId="{0573A99B-CD43-4A88-B1DE-83E6077AC363}" type="pres">
      <dgm:prSet presAssocID="{80D5DC42-A826-46D4-8A5E-F404BEE87A4F}" presName="L2TextContainer" presStyleLbl="bgAcc1" presStyleIdx="6" presStyleCnt="11" custScaleX="114462"/>
      <dgm:spPr/>
    </dgm:pt>
    <dgm:pt modelId="{6C2168AD-6068-4B5B-B09F-16F6805734F8}" type="pres">
      <dgm:prSet presAssocID="{80D5DC42-A826-46D4-8A5E-F404BEE87A4F}" presName="FlexibleEmptyPlaceHolder" presStyleCnt="0"/>
      <dgm:spPr/>
    </dgm:pt>
    <dgm:pt modelId="{2D97BC41-1E1A-439F-B852-46CC2140CBC7}" type="pres">
      <dgm:prSet presAssocID="{80D5DC42-A826-46D4-8A5E-F404BEE87A4F}" presName="ConnectLine" presStyleLbl="sibTrans1D1" presStyleIdx="6" presStyleCnt="11"/>
      <dgm:spPr>
        <a:noFill/>
        <a:ln w="12700" cap="flat" cmpd="sng" algn="ctr">
          <a:solidFill>
            <a:schemeClr val="accent1">
              <a:hueOff val="0"/>
              <a:satOff val="0"/>
              <a:lumOff val="0"/>
              <a:alphaOff val="0"/>
            </a:schemeClr>
          </a:solidFill>
          <a:prstDash val="dash"/>
        </a:ln>
        <a:effectLst/>
      </dgm:spPr>
    </dgm:pt>
    <dgm:pt modelId="{BBBCFD40-67CA-470C-9C49-5C0926D2C9B7}" type="pres">
      <dgm:prSet presAssocID="{80D5DC42-A826-46D4-8A5E-F404BEE87A4F}" presName="ConnectorPoint" presStyleLbl="alignNode1" presStyleIdx="6" presStyleCnt="11"/>
      <dgm:spPr/>
    </dgm:pt>
    <dgm:pt modelId="{3CF35633-2365-40FD-ABA3-B92A321A3D49}" type="pres">
      <dgm:prSet presAssocID="{80D5DC42-A826-46D4-8A5E-F404BEE87A4F}" presName="EmptyPlaceHolder" presStyleCnt="0"/>
      <dgm:spPr/>
    </dgm:pt>
    <dgm:pt modelId="{C0AADDF5-4E2A-412B-86A1-D0111846A085}" type="pres">
      <dgm:prSet presAssocID="{90E5E2EA-83B9-4435-BCDC-E3EEB0C8E561}" presName="spaceBetweenRectangles" presStyleCnt="0"/>
      <dgm:spPr/>
    </dgm:pt>
    <dgm:pt modelId="{E2F89671-9C48-4927-8744-0452A27A2705}" type="pres">
      <dgm:prSet presAssocID="{A75F0363-A75B-44D1-BBD8-0FD31A509083}" presName="composite" presStyleCnt="0"/>
      <dgm:spPr/>
    </dgm:pt>
    <dgm:pt modelId="{157BA630-1772-4FF9-903E-7A24F189997E}" type="pres">
      <dgm:prSet presAssocID="{A75F0363-A75B-44D1-BBD8-0FD31A509083}" presName="L1TextContainer" presStyleLbl="revTx" presStyleIdx="7" presStyleCnt="11">
        <dgm:presLayoutVars>
          <dgm:chMax val="1"/>
          <dgm:chPref val="1"/>
          <dgm:bulletEnabled val="1"/>
        </dgm:presLayoutVars>
      </dgm:prSet>
      <dgm:spPr/>
    </dgm:pt>
    <dgm:pt modelId="{AF5AB01C-F15D-4481-ACA8-3234748FB9C5}" type="pres">
      <dgm:prSet presAssocID="{A75F0363-A75B-44D1-BBD8-0FD31A509083}" presName="L2TextContainerWrapper" presStyleCnt="0">
        <dgm:presLayoutVars>
          <dgm:chMax val="0"/>
          <dgm:chPref val="0"/>
          <dgm:bulletEnabled val="1"/>
        </dgm:presLayoutVars>
      </dgm:prSet>
      <dgm:spPr/>
    </dgm:pt>
    <dgm:pt modelId="{30AEAA35-4546-4281-8EAF-488AB4A66EF2}" type="pres">
      <dgm:prSet presAssocID="{A75F0363-A75B-44D1-BBD8-0FD31A509083}" presName="L2TextContainer" presStyleLbl="bgAcc1" presStyleIdx="7" presStyleCnt="11"/>
      <dgm:spPr/>
    </dgm:pt>
    <dgm:pt modelId="{BD1BBB97-67F8-4CB0-A16C-68E5F33D2E8E}" type="pres">
      <dgm:prSet presAssocID="{A75F0363-A75B-44D1-BBD8-0FD31A509083}" presName="FlexibleEmptyPlaceHolder" presStyleCnt="0"/>
      <dgm:spPr/>
    </dgm:pt>
    <dgm:pt modelId="{DB0A2E8A-EBB4-4DE3-94C8-7ED8714C0337}" type="pres">
      <dgm:prSet presAssocID="{A75F0363-A75B-44D1-BBD8-0FD31A509083}" presName="ConnectLine" presStyleLbl="sibTrans1D1" presStyleIdx="7" presStyleCnt="11"/>
      <dgm:spPr>
        <a:noFill/>
        <a:ln w="12700" cap="flat" cmpd="sng" algn="ctr">
          <a:solidFill>
            <a:schemeClr val="accent1">
              <a:hueOff val="0"/>
              <a:satOff val="0"/>
              <a:lumOff val="0"/>
              <a:alphaOff val="0"/>
            </a:schemeClr>
          </a:solidFill>
          <a:prstDash val="dash"/>
        </a:ln>
        <a:effectLst/>
      </dgm:spPr>
    </dgm:pt>
    <dgm:pt modelId="{0F8BF2ED-F045-4D24-9CB3-8ADD646AB189}" type="pres">
      <dgm:prSet presAssocID="{A75F0363-A75B-44D1-BBD8-0FD31A509083}" presName="ConnectorPoint" presStyleLbl="alignNode1" presStyleIdx="7" presStyleCnt="11"/>
      <dgm:spPr/>
    </dgm:pt>
    <dgm:pt modelId="{27A8A634-BCA2-4A69-8F3B-FC2D1D703BA1}" type="pres">
      <dgm:prSet presAssocID="{A75F0363-A75B-44D1-BBD8-0FD31A509083}" presName="EmptyPlaceHolder" presStyleCnt="0"/>
      <dgm:spPr/>
    </dgm:pt>
    <dgm:pt modelId="{2536B58A-4E92-4578-BA9B-19D2CC5D29FB}" type="pres">
      <dgm:prSet presAssocID="{42BAEEED-C40C-43C7-8D8E-69F4C17889AF}" presName="spaceBetweenRectangles" presStyleCnt="0"/>
      <dgm:spPr/>
    </dgm:pt>
    <dgm:pt modelId="{EAAC6B7D-6305-41AB-A168-5A5B068735D3}" type="pres">
      <dgm:prSet presAssocID="{B957C6CC-C71C-480B-8547-EE06F15BA558}" presName="composite" presStyleCnt="0"/>
      <dgm:spPr/>
    </dgm:pt>
    <dgm:pt modelId="{68ECCE58-7D73-4708-B81F-8831EB53523A}" type="pres">
      <dgm:prSet presAssocID="{B957C6CC-C71C-480B-8547-EE06F15BA558}" presName="L1TextContainer" presStyleLbl="revTx" presStyleIdx="8" presStyleCnt="11">
        <dgm:presLayoutVars>
          <dgm:chMax val="1"/>
          <dgm:chPref val="1"/>
          <dgm:bulletEnabled val="1"/>
        </dgm:presLayoutVars>
      </dgm:prSet>
      <dgm:spPr/>
    </dgm:pt>
    <dgm:pt modelId="{EF1EA11E-ED3B-4846-8D53-5E750B59D613}" type="pres">
      <dgm:prSet presAssocID="{B957C6CC-C71C-480B-8547-EE06F15BA558}" presName="L2TextContainerWrapper" presStyleCnt="0">
        <dgm:presLayoutVars>
          <dgm:chMax val="0"/>
          <dgm:chPref val="0"/>
          <dgm:bulletEnabled val="1"/>
        </dgm:presLayoutVars>
      </dgm:prSet>
      <dgm:spPr/>
    </dgm:pt>
    <dgm:pt modelId="{13FC0774-B4C8-4D82-93B3-5E32C4EFA970}" type="pres">
      <dgm:prSet presAssocID="{B957C6CC-C71C-480B-8547-EE06F15BA558}" presName="L2TextContainer" presStyleLbl="bgAcc1" presStyleIdx="8" presStyleCnt="11"/>
      <dgm:spPr/>
    </dgm:pt>
    <dgm:pt modelId="{FE23F8A1-7E6F-40F8-8B2E-F53EADE503D0}" type="pres">
      <dgm:prSet presAssocID="{B957C6CC-C71C-480B-8547-EE06F15BA558}" presName="FlexibleEmptyPlaceHolder" presStyleCnt="0"/>
      <dgm:spPr/>
    </dgm:pt>
    <dgm:pt modelId="{7A849593-141E-4CE0-AFA6-829075C7F48A}" type="pres">
      <dgm:prSet presAssocID="{B957C6CC-C71C-480B-8547-EE06F15BA558}" presName="ConnectLine" presStyleLbl="sibTrans1D1" presStyleIdx="8" presStyleCnt="11"/>
      <dgm:spPr>
        <a:noFill/>
        <a:ln w="12700" cap="flat" cmpd="sng" algn="ctr">
          <a:solidFill>
            <a:schemeClr val="accent1">
              <a:hueOff val="0"/>
              <a:satOff val="0"/>
              <a:lumOff val="0"/>
              <a:alphaOff val="0"/>
            </a:schemeClr>
          </a:solidFill>
          <a:prstDash val="dash"/>
          <a:miter lim="800000"/>
        </a:ln>
        <a:effectLst/>
      </dgm:spPr>
    </dgm:pt>
    <dgm:pt modelId="{63CB74F6-225B-47F9-ABAA-D12E3509B58E}" type="pres">
      <dgm:prSet presAssocID="{B957C6CC-C71C-480B-8547-EE06F15BA558}" presName="ConnectorPoint" presStyleLbl="alignNode1" presStyleIdx="8" presStyleCnt="11"/>
      <dgm:spPr/>
    </dgm:pt>
    <dgm:pt modelId="{FDA37812-D0C7-480B-9764-91CD55910ED5}" type="pres">
      <dgm:prSet presAssocID="{B957C6CC-C71C-480B-8547-EE06F15BA558}" presName="EmptyPlaceHolder" presStyleCnt="0"/>
      <dgm:spPr/>
    </dgm:pt>
    <dgm:pt modelId="{609F13C2-83F7-45A0-9DFB-0D9985401C32}" type="pres">
      <dgm:prSet presAssocID="{821934D3-AB23-4E70-96FF-DA574FA10413}" presName="spaceBetweenRectangles" presStyleCnt="0"/>
      <dgm:spPr/>
    </dgm:pt>
    <dgm:pt modelId="{A0261B91-74C9-4C22-937A-2F54152962A8}" type="pres">
      <dgm:prSet presAssocID="{1C6DFFF5-ED52-4856-9BC1-AD3C965888F9}" presName="composite" presStyleCnt="0"/>
      <dgm:spPr/>
    </dgm:pt>
    <dgm:pt modelId="{26B6A28E-E48A-4482-9C14-5643492FAB75}" type="pres">
      <dgm:prSet presAssocID="{1C6DFFF5-ED52-4856-9BC1-AD3C965888F9}" presName="L1TextContainer" presStyleLbl="revTx" presStyleIdx="9" presStyleCnt="11">
        <dgm:presLayoutVars>
          <dgm:chMax val="1"/>
          <dgm:chPref val="1"/>
          <dgm:bulletEnabled val="1"/>
        </dgm:presLayoutVars>
      </dgm:prSet>
      <dgm:spPr/>
    </dgm:pt>
    <dgm:pt modelId="{268B2E4F-CD3B-412E-BDA3-9D1C3DFD73F0}" type="pres">
      <dgm:prSet presAssocID="{1C6DFFF5-ED52-4856-9BC1-AD3C965888F9}" presName="L2TextContainerWrapper" presStyleCnt="0">
        <dgm:presLayoutVars>
          <dgm:chMax val="0"/>
          <dgm:chPref val="0"/>
          <dgm:bulletEnabled val="1"/>
        </dgm:presLayoutVars>
      </dgm:prSet>
      <dgm:spPr/>
    </dgm:pt>
    <dgm:pt modelId="{C75D832A-E5C4-4479-A880-6F4050E400B4}" type="pres">
      <dgm:prSet presAssocID="{1C6DFFF5-ED52-4856-9BC1-AD3C965888F9}" presName="L2TextContainer" presStyleLbl="bgAcc1" presStyleIdx="9" presStyleCnt="11" custScaleX="120587"/>
      <dgm:spPr/>
    </dgm:pt>
    <dgm:pt modelId="{9C38A28A-9AA2-43FA-B0A1-4A13A2C28364}" type="pres">
      <dgm:prSet presAssocID="{1C6DFFF5-ED52-4856-9BC1-AD3C965888F9}" presName="FlexibleEmptyPlaceHolder" presStyleCnt="0"/>
      <dgm:spPr/>
    </dgm:pt>
    <dgm:pt modelId="{4FA81864-9DDA-4203-8358-DBF7A2EA68B2}" type="pres">
      <dgm:prSet presAssocID="{1C6DFFF5-ED52-4856-9BC1-AD3C965888F9}" presName="ConnectLine" presStyleLbl="sibTrans1D1" presStyleIdx="9" presStyleCnt="11"/>
      <dgm:spPr>
        <a:noFill/>
        <a:ln w="12700" cap="flat" cmpd="sng" algn="ctr">
          <a:solidFill>
            <a:schemeClr val="accent1">
              <a:hueOff val="0"/>
              <a:satOff val="0"/>
              <a:lumOff val="0"/>
              <a:alphaOff val="0"/>
            </a:schemeClr>
          </a:solidFill>
          <a:prstDash val="dash"/>
          <a:miter lim="800000"/>
        </a:ln>
        <a:effectLst/>
      </dgm:spPr>
    </dgm:pt>
    <dgm:pt modelId="{E90D2342-241C-4BEC-841C-711189DF6C24}" type="pres">
      <dgm:prSet presAssocID="{1C6DFFF5-ED52-4856-9BC1-AD3C965888F9}" presName="ConnectorPoint" presStyleLbl="alignNode1" presStyleIdx="9" presStyleCnt="11"/>
      <dgm:spPr/>
    </dgm:pt>
    <dgm:pt modelId="{8DF2F639-4B32-4D80-AAD2-213151660A0F}" type="pres">
      <dgm:prSet presAssocID="{1C6DFFF5-ED52-4856-9BC1-AD3C965888F9}" presName="EmptyPlaceHolder" presStyleCnt="0"/>
      <dgm:spPr/>
    </dgm:pt>
    <dgm:pt modelId="{56EF30B3-4E4B-4D4D-98B9-EB58354AFC5E}" type="pres">
      <dgm:prSet presAssocID="{E26D1184-BC07-4E81-86F3-9DD6D77AC62E}" presName="spaceBetweenRectangles" presStyleCnt="0"/>
      <dgm:spPr/>
    </dgm:pt>
    <dgm:pt modelId="{0430E9D4-CB0B-4625-91FF-A5FE23CA6BBD}" type="pres">
      <dgm:prSet presAssocID="{E7C1D88F-39F5-466E-968A-776A9BB66773}" presName="composite" presStyleCnt="0"/>
      <dgm:spPr/>
    </dgm:pt>
    <dgm:pt modelId="{1F480041-3F93-42AF-83BA-2844D03B0BEE}" type="pres">
      <dgm:prSet presAssocID="{E7C1D88F-39F5-466E-968A-776A9BB66773}" presName="L1TextContainer" presStyleLbl="revTx" presStyleIdx="10" presStyleCnt="11">
        <dgm:presLayoutVars>
          <dgm:chMax val="1"/>
          <dgm:chPref val="1"/>
          <dgm:bulletEnabled val="1"/>
        </dgm:presLayoutVars>
      </dgm:prSet>
      <dgm:spPr/>
    </dgm:pt>
    <dgm:pt modelId="{0FF63974-6A40-4872-9B7D-3D13A3131165}" type="pres">
      <dgm:prSet presAssocID="{E7C1D88F-39F5-466E-968A-776A9BB66773}" presName="L2TextContainerWrapper" presStyleCnt="0">
        <dgm:presLayoutVars>
          <dgm:chMax val="0"/>
          <dgm:chPref val="0"/>
          <dgm:bulletEnabled val="1"/>
        </dgm:presLayoutVars>
      </dgm:prSet>
      <dgm:spPr/>
    </dgm:pt>
    <dgm:pt modelId="{C1D7F46B-FA18-430F-B5CB-CAC571545AF6}" type="pres">
      <dgm:prSet presAssocID="{E7C1D88F-39F5-466E-968A-776A9BB66773}" presName="L2TextContainer" presStyleLbl="bgAcc1" presStyleIdx="10" presStyleCnt="11"/>
      <dgm:spPr/>
    </dgm:pt>
    <dgm:pt modelId="{2356C048-991C-44DA-80BF-F1D6FAA927EF}" type="pres">
      <dgm:prSet presAssocID="{E7C1D88F-39F5-466E-968A-776A9BB66773}" presName="FlexibleEmptyPlaceHolder" presStyleCnt="0"/>
      <dgm:spPr/>
    </dgm:pt>
    <dgm:pt modelId="{1C1CFCDA-F41B-462C-BCC3-03A5DB5F2C06}" type="pres">
      <dgm:prSet presAssocID="{E7C1D88F-39F5-466E-968A-776A9BB66773}" presName="ConnectLine" presStyleLbl="sibTrans1D1" presStyleIdx="10" presStyleCnt="11"/>
      <dgm:spPr>
        <a:noFill/>
        <a:ln w="12700" cap="flat" cmpd="sng" algn="ctr">
          <a:solidFill>
            <a:schemeClr val="accent1">
              <a:hueOff val="0"/>
              <a:satOff val="0"/>
              <a:lumOff val="0"/>
              <a:alphaOff val="0"/>
            </a:schemeClr>
          </a:solidFill>
          <a:prstDash val="dash"/>
          <a:miter lim="800000"/>
        </a:ln>
        <a:effectLst/>
      </dgm:spPr>
    </dgm:pt>
    <dgm:pt modelId="{563263D2-4734-4BEB-9AC0-615F2A5530CD}" type="pres">
      <dgm:prSet presAssocID="{E7C1D88F-39F5-466E-968A-776A9BB66773}" presName="ConnectorPoint" presStyleLbl="alignNode1" presStyleIdx="10" presStyleCnt="11"/>
      <dgm:spPr/>
    </dgm:pt>
    <dgm:pt modelId="{47AED88C-7971-4F5D-81CA-C64C4CCE9906}" type="pres">
      <dgm:prSet presAssocID="{E7C1D88F-39F5-466E-968A-776A9BB66773}" presName="EmptyPlaceHolder" presStyleCnt="0"/>
      <dgm:spPr/>
    </dgm:pt>
  </dgm:ptLst>
  <dgm:cxnLst>
    <dgm:cxn modelId="{E1317503-FA55-4B96-8970-3DEE5A8B3010}" type="presOf" srcId="{BFA2CA1D-284D-4CE0-BE57-891160E384C9}" destId="{7D670136-481C-4E2D-BE52-696FCDEA81B5}" srcOrd="0" destOrd="0" presId="urn:microsoft.com/office/officeart/2016/7/layout/BasicTimeline"/>
    <dgm:cxn modelId="{1E59AD04-252B-4BEC-8454-2930A396518A}" type="presOf" srcId="{B4B5C2DE-77DB-45F9-B17D-0435F33A0AEF}" destId="{F52BA329-2696-4EB7-8AC3-82784E88BDAC}" srcOrd="0" destOrd="0" presId="urn:microsoft.com/office/officeart/2016/7/layout/BasicTimeline"/>
    <dgm:cxn modelId="{93DBFC0E-10C1-4259-B241-E19107B73A3D}" type="presOf" srcId="{9077223C-CC0A-4EB6-AC2E-3522B0A3C195}" destId="{A29C0E94-7B31-46E7-B13D-40C19AA88F73}" srcOrd="0" destOrd="0" presId="urn:microsoft.com/office/officeart/2016/7/layout/BasicTimeline"/>
    <dgm:cxn modelId="{48A8810F-045F-4294-B183-7AB6AA0E8469}" type="presOf" srcId="{A75F0363-A75B-44D1-BBD8-0FD31A509083}" destId="{157BA630-1772-4FF9-903E-7A24F189997E}" srcOrd="0" destOrd="0" presId="urn:microsoft.com/office/officeart/2016/7/layout/BasicTimeline"/>
    <dgm:cxn modelId="{2DAC1915-DBB1-4620-8946-7AC160292274}" type="presOf" srcId="{80FBAD33-51B5-4DEC-BC34-F91AB86B3477}" destId="{00A09860-FAE0-4814-BF75-32D2EB926214}" srcOrd="0" destOrd="0" presId="urn:microsoft.com/office/officeart/2016/7/layout/BasicTimeline"/>
    <dgm:cxn modelId="{D5898F17-378F-4B0C-8CF6-EECB94F11522}" srcId="{C43FD720-6D95-43BD-A51C-7FB3394FD6A8}" destId="{B4B5C2DE-77DB-45F9-B17D-0435F33A0AEF}" srcOrd="4" destOrd="0" parTransId="{DE42A806-2FB0-4B4E-AE6F-7BFEDD20D0F7}" sibTransId="{71AC96AC-E552-49A0-AC8E-B1585DF91390}"/>
    <dgm:cxn modelId="{34B63E28-ACA0-476B-A737-0D836CD5E355}" type="presOf" srcId="{F9F7F5B6-606D-4D86-AA98-33BC4B1DAFB8}" destId="{4C316311-6D72-442F-BA34-31F2CFD40789}" srcOrd="0" destOrd="0" presId="urn:microsoft.com/office/officeart/2016/7/layout/BasicTimeline"/>
    <dgm:cxn modelId="{41814232-BA1C-4BA5-85EF-C6F9FA719C19}" type="presOf" srcId="{1C6DFFF5-ED52-4856-9BC1-AD3C965888F9}" destId="{26B6A28E-E48A-4482-9C14-5643492FAB75}" srcOrd="0" destOrd="0" presId="urn:microsoft.com/office/officeart/2016/7/layout/BasicTimeline"/>
    <dgm:cxn modelId="{154ECE3D-4650-4C2C-9C45-641E255893B1}" srcId="{9077223C-CC0A-4EB6-AC2E-3522B0A3C195}" destId="{80FBAD33-51B5-4DEC-BC34-F91AB86B3477}" srcOrd="0" destOrd="0" parTransId="{2899994D-CF4A-4E31-9456-8BC64E10F523}" sibTransId="{E6B9A99B-3574-4094-86B3-8EFAB6A85835}"/>
    <dgm:cxn modelId="{C05FF93D-6C67-4B10-9C6E-0F38D3F37608}" type="presOf" srcId="{CF165BFB-C677-4DC2-8169-4E7540F0D973}" destId="{854B5D48-3561-4366-9C6A-71D0A72DC3D6}" srcOrd="0" destOrd="0" presId="urn:microsoft.com/office/officeart/2016/7/layout/BasicTimeline"/>
    <dgm:cxn modelId="{95CD015F-6371-4CBB-B149-8427BAF2D22E}" type="presOf" srcId="{80D5DC42-A826-46D4-8A5E-F404BEE87A4F}" destId="{9AA90E47-B68C-4683-A5E1-5CC4B19891E3}" srcOrd="0" destOrd="0" presId="urn:microsoft.com/office/officeart/2016/7/layout/BasicTimeline"/>
    <dgm:cxn modelId="{9D93E565-C64F-4B31-9889-D127887B314C}" type="presOf" srcId="{B41507D9-DFB9-4573-8371-A7C1AB5FFE28}" destId="{22936A37-C058-450A-BCCF-FCEF6531B41F}" srcOrd="0" destOrd="0" presId="urn:microsoft.com/office/officeart/2016/7/layout/BasicTimeline"/>
    <dgm:cxn modelId="{8300506B-7389-43F3-ACEE-231BE580B9E5}" srcId="{B957C6CC-C71C-480B-8547-EE06F15BA558}" destId="{FB2AA3E4-A280-433A-8738-3D9695669EA6}" srcOrd="0" destOrd="0" parTransId="{9F94A5AE-D648-471C-AE33-60C4BC192830}" sibTransId="{B850AD0C-B1D1-450A-A4BD-1534576873BD}"/>
    <dgm:cxn modelId="{4DFE596B-632B-41F9-A8D9-5981D9C73EED}" srcId="{C43FD720-6D95-43BD-A51C-7FB3394FD6A8}" destId="{A75F0363-A75B-44D1-BBD8-0FD31A509083}" srcOrd="7" destOrd="0" parTransId="{096898E9-C9D2-4EE4-83DE-705C5DAD8D50}" sibTransId="{42BAEEED-C40C-43C7-8D8E-69F4C17889AF}"/>
    <dgm:cxn modelId="{00F5144D-EEC5-4034-9EEA-AFCC03FBB96D}" srcId="{C43FD720-6D95-43BD-A51C-7FB3394FD6A8}" destId="{1C6DFFF5-ED52-4856-9BC1-AD3C965888F9}" srcOrd="9" destOrd="0" parTransId="{16E7F829-943C-42E3-9EED-E9ACADE69338}" sibTransId="{E26D1184-BC07-4E81-86F3-9DD6D77AC62E}"/>
    <dgm:cxn modelId="{B9E89A6E-1BD5-4BCD-B023-E54C10289108}" srcId="{C43FD720-6D95-43BD-A51C-7FB3394FD6A8}" destId="{E7C1D88F-39F5-466E-968A-776A9BB66773}" srcOrd="10" destOrd="0" parTransId="{ECB9B490-D467-4F60-9FCD-6AC0A135CDC5}" sibTransId="{106D1A0D-CDA9-411B-8569-14301930A653}"/>
    <dgm:cxn modelId="{88A8464F-F781-484F-B873-25A0FF2BCF21}" srcId="{C43FD720-6D95-43BD-A51C-7FB3394FD6A8}" destId="{B957C6CC-C71C-480B-8547-EE06F15BA558}" srcOrd="8" destOrd="0" parTransId="{DE332BE9-C72B-4D53-926C-87B53372D583}" sibTransId="{821934D3-AB23-4E70-96FF-DA574FA10413}"/>
    <dgm:cxn modelId="{E206D159-0C4E-471B-A029-F7E651530AAC}" srcId="{80D5DC42-A826-46D4-8A5E-F404BEE87A4F}" destId="{F3C1BC2B-1D13-4217-BD73-BF95A85C6279}" srcOrd="0" destOrd="0" parTransId="{013527EA-7791-4079-A5AC-FDF2850CF0A2}" sibTransId="{892C259F-289F-4BB7-BC66-69BBC59D3DCB}"/>
    <dgm:cxn modelId="{6DADE159-CA2A-451F-936A-B99C9143B5F1}" type="presOf" srcId="{407EDADD-2205-412F-A082-C597D8FA1785}" destId="{30BE3938-383F-499B-BC23-F3A262557347}" srcOrd="0" destOrd="0" presId="urn:microsoft.com/office/officeart/2016/7/layout/BasicTimeline"/>
    <dgm:cxn modelId="{34B1A67E-8823-465F-9846-271AFB4B93F8}" srcId="{C43FD720-6D95-43BD-A51C-7FB3394FD6A8}" destId="{80D5DC42-A826-46D4-8A5E-F404BEE87A4F}" srcOrd="6" destOrd="0" parTransId="{C5B572A7-DBD3-444F-8143-9379CDC8BE58}" sibTransId="{90E5E2EA-83B9-4435-BCDC-E3EEB0C8E561}"/>
    <dgm:cxn modelId="{73DADE7E-205E-4D44-9D9B-CEF2804A2D56}" type="presOf" srcId="{48F0082F-FF43-4ECF-9EA6-6A7DDAA49855}" destId="{9DF9874A-2C01-4C49-A53C-31C3062DE257}" srcOrd="0" destOrd="0" presId="urn:microsoft.com/office/officeart/2016/7/layout/BasicTimeline"/>
    <dgm:cxn modelId="{FE6C0484-CA74-49ED-AC87-04E504274A38}" srcId="{C43FD720-6D95-43BD-A51C-7FB3394FD6A8}" destId="{50E1DEBF-3264-40A5-B351-4824B7A6EB9A}" srcOrd="2" destOrd="0" parTransId="{1460D425-9B6C-484F-ADD9-4845AD2D3C4B}" sibTransId="{18CDD38F-150C-40ED-B86A-E17212DBEA95}"/>
    <dgm:cxn modelId="{52BE5388-D514-4D12-8681-97379A9847AD}" type="presOf" srcId="{E7C1D88F-39F5-466E-968A-776A9BB66773}" destId="{1F480041-3F93-42AF-83BA-2844D03B0BEE}" srcOrd="0" destOrd="0" presId="urn:microsoft.com/office/officeart/2016/7/layout/BasicTimeline"/>
    <dgm:cxn modelId="{27DEA28F-D540-4F48-854F-E248B00722BC}" srcId="{A75F0363-A75B-44D1-BBD8-0FD31A509083}" destId="{CA04F6BA-97BF-4792-AF8B-B4619311CF32}" srcOrd="0" destOrd="0" parTransId="{D09D3A33-0F7A-4F17-A2BA-27657EE8EF9A}" sibTransId="{A767EDE7-BDF1-4B83-8B84-0540274F577F}"/>
    <dgm:cxn modelId="{619BAB94-5D67-4AB9-A1F6-64F715B4C1FA}" srcId="{C43FD720-6D95-43BD-A51C-7FB3394FD6A8}" destId="{48F0082F-FF43-4ECF-9EA6-6A7DDAA49855}" srcOrd="0" destOrd="0" parTransId="{010B4D68-0636-41CE-A8FB-F71168214949}" sibTransId="{BD777E8D-A7BB-41A2-9583-7EBE2F53D4D6}"/>
    <dgm:cxn modelId="{1438F397-75E7-4B7A-A22E-2A1BD277C60B}" type="presOf" srcId="{A3989470-5687-4D0F-B6DB-7CA87993BEFF}" destId="{7D47F22C-B1E1-4137-B1E2-56E3FD598A33}" srcOrd="0" destOrd="0" presId="urn:microsoft.com/office/officeart/2016/7/layout/BasicTimeline"/>
    <dgm:cxn modelId="{59AE969E-5E3A-46F1-8803-4117C01DC6F8}" srcId="{B4B5C2DE-77DB-45F9-B17D-0435F33A0AEF}" destId="{F9F7F5B6-606D-4D86-AA98-33BC4B1DAFB8}" srcOrd="0" destOrd="0" parTransId="{27D77281-F986-4143-9553-41790ED24A0F}" sibTransId="{74217F7D-620E-4E6B-A604-9AD866C05534}"/>
    <dgm:cxn modelId="{43B34F9F-9342-4357-B679-1214F7E8FA66}" srcId="{E7C1D88F-39F5-466E-968A-776A9BB66773}" destId="{692F43C7-19B0-4301-AE54-56B8CFE48059}" srcOrd="0" destOrd="0" parTransId="{F031EDB7-291B-40AF-A1D5-043E4EC28012}" sibTransId="{236A0428-FCFF-4479-8565-66521B55C8A3}"/>
    <dgm:cxn modelId="{1B36AAA5-AA4B-4E07-986D-3C32299CFBD8}" type="presOf" srcId="{50E1DEBF-3264-40A5-B351-4824B7A6EB9A}" destId="{16C2CA07-6F7C-448C-BEED-2218BAAE654B}" srcOrd="0" destOrd="0" presId="urn:microsoft.com/office/officeart/2016/7/layout/BasicTimeline"/>
    <dgm:cxn modelId="{5A47DDAA-3980-4D88-83D2-82BD55EB71D2}" type="presOf" srcId="{C43FD720-6D95-43BD-A51C-7FB3394FD6A8}" destId="{5214A142-4058-47AB-9044-0C32ECEC3E74}" srcOrd="0" destOrd="0" presId="urn:microsoft.com/office/officeart/2016/7/layout/BasicTimeline"/>
    <dgm:cxn modelId="{3B9F65AD-6403-4C34-964B-6BD4157D7615}" type="presOf" srcId="{FB2AA3E4-A280-433A-8738-3D9695669EA6}" destId="{13FC0774-B4C8-4D82-93B3-5E32C4EFA970}" srcOrd="0" destOrd="0" presId="urn:microsoft.com/office/officeart/2016/7/layout/BasicTimeline"/>
    <dgm:cxn modelId="{198E27AF-F844-431E-B15E-C8898AEF86E8}" type="presOf" srcId="{B957C6CC-C71C-480B-8547-EE06F15BA558}" destId="{68ECCE58-7D73-4708-B81F-8831EB53523A}" srcOrd="0" destOrd="0" presId="urn:microsoft.com/office/officeart/2016/7/layout/BasicTimeline"/>
    <dgm:cxn modelId="{665060B2-77EE-428D-809A-9F33BFB2E393}" srcId="{1C6DFFF5-ED52-4856-9BC1-AD3C965888F9}" destId="{F478C382-C63F-463D-81C2-E1744B7AFBA4}" srcOrd="0" destOrd="0" parTransId="{53E04429-AE8C-4145-996E-ACDBB9AF8846}" sibTransId="{585DB021-2A5F-4ED1-B356-244E43AD7EE9}"/>
    <dgm:cxn modelId="{C1326DBB-D4DF-47BB-92DC-8411C9282EE6}" srcId="{FF49897C-9D45-4E7B-9385-64273C2A732B}" destId="{B41507D9-DFB9-4573-8371-A7C1AB5FFE28}" srcOrd="0" destOrd="0" parTransId="{7E5C7BD2-009F-4EFB-8DB9-34406322EAED}" sibTransId="{B92B9707-88A7-44E2-8551-82D0D7D5667A}"/>
    <dgm:cxn modelId="{4FEF08C2-2B7F-46ED-B0AB-F5035548A8D2}" type="presOf" srcId="{CA04F6BA-97BF-4792-AF8B-B4619311CF32}" destId="{30AEAA35-4546-4281-8EAF-488AB4A66EF2}" srcOrd="0" destOrd="0" presId="urn:microsoft.com/office/officeart/2016/7/layout/BasicTimeline"/>
    <dgm:cxn modelId="{5719A7C3-A12B-4A16-BCB3-1EF33093D80C}" srcId="{C43FD720-6D95-43BD-A51C-7FB3394FD6A8}" destId="{9077223C-CC0A-4EB6-AC2E-3522B0A3C195}" srcOrd="3" destOrd="0" parTransId="{5145C9B3-DBA3-47DD-A680-2E592B7BD7F9}" sibTransId="{1CDFCF50-1D65-4089-8FA5-70526A407AA2}"/>
    <dgm:cxn modelId="{DE079ACD-7A51-4E8F-A13A-DA54BBAEF083}" srcId="{C43FD720-6D95-43BD-A51C-7FB3394FD6A8}" destId="{FF49897C-9D45-4E7B-9385-64273C2A732B}" srcOrd="5" destOrd="0" parTransId="{5739E874-815F-48F2-BFCA-696A185B4F9D}" sibTransId="{428FF31B-C28F-4BAC-8E0B-F83D40B7106F}"/>
    <dgm:cxn modelId="{BB6CC1D1-16DE-482B-BC5B-0AB71BF82004}" type="presOf" srcId="{FF49897C-9D45-4E7B-9385-64273C2A732B}" destId="{40FF9885-9394-4FC8-9270-B914DC4BF0B5}" srcOrd="0" destOrd="0" presId="urn:microsoft.com/office/officeart/2016/7/layout/BasicTimeline"/>
    <dgm:cxn modelId="{763BBBD7-E225-467B-9996-183DD8E21F80}" type="presOf" srcId="{F478C382-C63F-463D-81C2-E1744B7AFBA4}" destId="{C75D832A-E5C4-4479-A880-6F4050E400B4}" srcOrd="0" destOrd="0" presId="urn:microsoft.com/office/officeart/2016/7/layout/BasicTimeline"/>
    <dgm:cxn modelId="{011EF6D9-62CC-4F5A-A612-B5102CE4EBCE}" srcId="{C43FD720-6D95-43BD-A51C-7FB3394FD6A8}" destId="{407EDADD-2205-412F-A082-C597D8FA1785}" srcOrd="1" destOrd="0" parTransId="{16B01E86-9EAB-4CC3-8672-394C122D88D8}" sibTransId="{7E938B3D-0DBF-4F17-900C-17D98A256EBE}"/>
    <dgm:cxn modelId="{99FFCEE0-14F3-408E-B362-A030403B6C64}" type="presOf" srcId="{F3C1BC2B-1D13-4217-BD73-BF95A85C6279}" destId="{0573A99B-CD43-4A88-B1DE-83E6077AC363}" srcOrd="0" destOrd="0" presId="urn:microsoft.com/office/officeart/2016/7/layout/BasicTimeline"/>
    <dgm:cxn modelId="{1F9A03F2-18FA-4A27-859E-BABFFD2947E7}" type="presOf" srcId="{692F43C7-19B0-4301-AE54-56B8CFE48059}" destId="{C1D7F46B-FA18-430F-B5CB-CAC571545AF6}" srcOrd="0" destOrd="0" presId="urn:microsoft.com/office/officeart/2016/7/layout/BasicTimeline"/>
    <dgm:cxn modelId="{BA0CFAFB-63BD-4E03-A3EB-1AD5A2F40EA4}" srcId="{407EDADD-2205-412F-A082-C597D8FA1785}" destId="{A3989470-5687-4D0F-B6DB-7CA87993BEFF}" srcOrd="0" destOrd="0" parTransId="{DC3B66F0-6957-47B8-BA0F-53A071DD529C}" sibTransId="{FE91E3AE-BAA5-4F80-8DBE-3271F5E91191}"/>
    <dgm:cxn modelId="{A93DABFF-5CCF-4A51-903D-4A2BCBEA645F}" srcId="{50E1DEBF-3264-40A5-B351-4824B7A6EB9A}" destId="{CF165BFB-C677-4DC2-8169-4E7540F0D973}" srcOrd="0" destOrd="0" parTransId="{6F68FE4A-006A-49F7-999C-E918C1B4AED2}" sibTransId="{D5071F1C-4F7A-4D09-8B08-871939911D0A}"/>
    <dgm:cxn modelId="{5F5BBAFF-231C-4AE9-AB35-1EF017D3B0D7}" srcId="{48F0082F-FF43-4ECF-9EA6-6A7DDAA49855}" destId="{BFA2CA1D-284D-4CE0-BE57-891160E384C9}" srcOrd="0" destOrd="0" parTransId="{EFB1F282-3DD2-4012-8999-C271E279FBB3}" sibTransId="{F4868D3C-C606-4F35-8F7F-B4B648CEA89F}"/>
    <dgm:cxn modelId="{C48E8BA7-8B8B-4110-AD0B-3FCA1722C6AF}" type="presParOf" srcId="{5214A142-4058-47AB-9044-0C32ECEC3E74}" destId="{A9DFD519-5447-4A9E-9CEA-47B3D2E233D5}" srcOrd="0" destOrd="0" presId="urn:microsoft.com/office/officeart/2016/7/layout/BasicTimeline"/>
    <dgm:cxn modelId="{11807FC3-751A-4FDD-937D-23585B5A4654}" type="presParOf" srcId="{5214A142-4058-47AB-9044-0C32ECEC3E74}" destId="{14128767-B15D-47DD-AD54-5B04A8D269D8}" srcOrd="1" destOrd="0" presId="urn:microsoft.com/office/officeart/2016/7/layout/BasicTimeline"/>
    <dgm:cxn modelId="{D3A16BFC-C141-4270-855A-F1D1A5B17582}" type="presParOf" srcId="{14128767-B15D-47DD-AD54-5B04A8D269D8}" destId="{72F2C128-528C-418B-A357-9EA5B4C9B6C3}" srcOrd="0" destOrd="0" presId="urn:microsoft.com/office/officeart/2016/7/layout/BasicTimeline"/>
    <dgm:cxn modelId="{FB5A3528-73F7-4AA4-85B1-3AF4A7CF0069}" type="presParOf" srcId="{72F2C128-528C-418B-A357-9EA5B4C9B6C3}" destId="{9DF9874A-2C01-4C49-A53C-31C3062DE257}" srcOrd="0" destOrd="0" presId="urn:microsoft.com/office/officeart/2016/7/layout/BasicTimeline"/>
    <dgm:cxn modelId="{3E06211D-6BFF-4E31-9DBF-9E6D2D848A20}" type="presParOf" srcId="{72F2C128-528C-418B-A357-9EA5B4C9B6C3}" destId="{CADFAD8F-E191-4A47-9A06-7E1CBD2736EE}" srcOrd="1" destOrd="0" presId="urn:microsoft.com/office/officeart/2016/7/layout/BasicTimeline"/>
    <dgm:cxn modelId="{96EAF978-A1FF-491E-94E6-797FF305D281}" type="presParOf" srcId="{CADFAD8F-E191-4A47-9A06-7E1CBD2736EE}" destId="{7D670136-481C-4E2D-BE52-696FCDEA81B5}" srcOrd="0" destOrd="0" presId="urn:microsoft.com/office/officeart/2016/7/layout/BasicTimeline"/>
    <dgm:cxn modelId="{25ECB85E-6A41-4F78-AB02-98CE794A8CA0}" type="presParOf" srcId="{CADFAD8F-E191-4A47-9A06-7E1CBD2736EE}" destId="{F92BAF0A-7694-4674-A29B-BE4DC1AA5AE1}" srcOrd="1" destOrd="0" presId="urn:microsoft.com/office/officeart/2016/7/layout/BasicTimeline"/>
    <dgm:cxn modelId="{2AD60FD5-277C-47B7-9CAC-36616290B526}" type="presParOf" srcId="{72F2C128-528C-418B-A357-9EA5B4C9B6C3}" destId="{EFF94156-1DC5-40B2-9DF2-F8C859A172CF}" srcOrd="2" destOrd="0" presId="urn:microsoft.com/office/officeart/2016/7/layout/BasicTimeline"/>
    <dgm:cxn modelId="{32D5C669-F540-4250-86B6-B9FC94CEEB00}" type="presParOf" srcId="{72F2C128-528C-418B-A357-9EA5B4C9B6C3}" destId="{0045D22C-ABE8-499F-932D-8DBF1F5AF5AD}" srcOrd="3" destOrd="0" presId="urn:microsoft.com/office/officeart/2016/7/layout/BasicTimeline"/>
    <dgm:cxn modelId="{702CC7FE-AF28-4AAC-8CD7-EDF19AA3A808}" type="presParOf" srcId="{72F2C128-528C-418B-A357-9EA5B4C9B6C3}" destId="{54D8584A-4DCE-43F4-9CD8-A7DEEC6F1457}" srcOrd="4" destOrd="0" presId="urn:microsoft.com/office/officeart/2016/7/layout/BasicTimeline"/>
    <dgm:cxn modelId="{2414CA77-6B9B-4C9B-B9CF-1CEED97CE06B}" type="presParOf" srcId="{14128767-B15D-47DD-AD54-5B04A8D269D8}" destId="{C91C9878-CE39-4969-B7DC-8D796C21AD18}" srcOrd="1" destOrd="0" presId="urn:microsoft.com/office/officeart/2016/7/layout/BasicTimeline"/>
    <dgm:cxn modelId="{7ABBEE78-A2A7-4D9C-B453-E4436F1804F0}" type="presParOf" srcId="{14128767-B15D-47DD-AD54-5B04A8D269D8}" destId="{FD599917-6B36-476B-B10F-FE024C6B85BD}" srcOrd="2" destOrd="0" presId="urn:microsoft.com/office/officeart/2016/7/layout/BasicTimeline"/>
    <dgm:cxn modelId="{D1A0B9D2-1CCE-4B45-BE2D-3E2988B40C46}" type="presParOf" srcId="{FD599917-6B36-476B-B10F-FE024C6B85BD}" destId="{30BE3938-383F-499B-BC23-F3A262557347}" srcOrd="0" destOrd="0" presId="urn:microsoft.com/office/officeart/2016/7/layout/BasicTimeline"/>
    <dgm:cxn modelId="{9D6D14E5-C290-46E2-9DAB-CE1B9FB4DEDC}" type="presParOf" srcId="{FD599917-6B36-476B-B10F-FE024C6B85BD}" destId="{F5AF5900-DDFF-49AE-ADE0-D7791E680B50}" srcOrd="1" destOrd="0" presId="urn:microsoft.com/office/officeart/2016/7/layout/BasicTimeline"/>
    <dgm:cxn modelId="{1B46F497-93E0-4FF2-A101-BF93ECBF0755}" type="presParOf" srcId="{F5AF5900-DDFF-49AE-ADE0-D7791E680B50}" destId="{7D47F22C-B1E1-4137-B1E2-56E3FD598A33}" srcOrd="0" destOrd="0" presId="urn:microsoft.com/office/officeart/2016/7/layout/BasicTimeline"/>
    <dgm:cxn modelId="{40C1AA42-CFBD-4693-BCF4-846C608A0B41}" type="presParOf" srcId="{F5AF5900-DDFF-49AE-ADE0-D7791E680B50}" destId="{FA6C80D8-CF32-4B2C-9849-27BD876D0D7C}" srcOrd="1" destOrd="0" presId="urn:microsoft.com/office/officeart/2016/7/layout/BasicTimeline"/>
    <dgm:cxn modelId="{5F91EE83-BFFB-499E-8FEE-752053843CF6}" type="presParOf" srcId="{FD599917-6B36-476B-B10F-FE024C6B85BD}" destId="{E2A8A485-59D1-4397-A6A8-526E768F63BB}" srcOrd="2" destOrd="0" presId="urn:microsoft.com/office/officeart/2016/7/layout/BasicTimeline"/>
    <dgm:cxn modelId="{C99B67F5-9D53-4176-A725-0A6B4AC78DD4}" type="presParOf" srcId="{FD599917-6B36-476B-B10F-FE024C6B85BD}" destId="{C5949874-934D-4A2E-A140-789FE8774E06}" srcOrd="3" destOrd="0" presId="urn:microsoft.com/office/officeart/2016/7/layout/BasicTimeline"/>
    <dgm:cxn modelId="{7FEBBCD3-5115-48BA-BE2F-994F4F9C6CB0}" type="presParOf" srcId="{FD599917-6B36-476B-B10F-FE024C6B85BD}" destId="{CC230F31-1013-4131-9CB3-ABA218FD2470}" srcOrd="4" destOrd="0" presId="urn:microsoft.com/office/officeart/2016/7/layout/BasicTimeline"/>
    <dgm:cxn modelId="{23639E60-0EBC-45B3-8F29-EE30798ACE28}" type="presParOf" srcId="{14128767-B15D-47DD-AD54-5B04A8D269D8}" destId="{9C9862F3-060B-4DE6-AD32-1905C7E915E1}" srcOrd="3" destOrd="0" presId="urn:microsoft.com/office/officeart/2016/7/layout/BasicTimeline"/>
    <dgm:cxn modelId="{8F558E60-D403-40A2-A166-438D2580C9E4}" type="presParOf" srcId="{14128767-B15D-47DD-AD54-5B04A8D269D8}" destId="{3850F9CD-52D8-406D-B511-FBA460F606E5}" srcOrd="4" destOrd="0" presId="urn:microsoft.com/office/officeart/2016/7/layout/BasicTimeline"/>
    <dgm:cxn modelId="{30AE76A9-8780-4B1E-BD04-6CCB7FF9BAE4}" type="presParOf" srcId="{3850F9CD-52D8-406D-B511-FBA460F606E5}" destId="{16C2CA07-6F7C-448C-BEED-2218BAAE654B}" srcOrd="0" destOrd="0" presId="urn:microsoft.com/office/officeart/2016/7/layout/BasicTimeline"/>
    <dgm:cxn modelId="{69ACDF76-80E5-43F1-9DA2-8AE9BE8F6F11}" type="presParOf" srcId="{3850F9CD-52D8-406D-B511-FBA460F606E5}" destId="{EB9D8881-206B-4F0F-8A48-2CC6C7C218AE}" srcOrd="1" destOrd="0" presId="urn:microsoft.com/office/officeart/2016/7/layout/BasicTimeline"/>
    <dgm:cxn modelId="{0BC47867-9F39-4ECC-AC09-0165DCA75DD8}" type="presParOf" srcId="{EB9D8881-206B-4F0F-8A48-2CC6C7C218AE}" destId="{854B5D48-3561-4366-9C6A-71D0A72DC3D6}" srcOrd="0" destOrd="0" presId="urn:microsoft.com/office/officeart/2016/7/layout/BasicTimeline"/>
    <dgm:cxn modelId="{9020F9E6-2859-42C5-8BEC-AF43B8560B8D}" type="presParOf" srcId="{EB9D8881-206B-4F0F-8A48-2CC6C7C218AE}" destId="{45F3A5E9-E9A7-4D9A-841A-C688BC0F4F32}" srcOrd="1" destOrd="0" presId="urn:microsoft.com/office/officeart/2016/7/layout/BasicTimeline"/>
    <dgm:cxn modelId="{FD3E7C4A-38F8-4853-BE56-67A59B8DB3B2}" type="presParOf" srcId="{3850F9CD-52D8-406D-B511-FBA460F606E5}" destId="{443B1374-9514-4115-A7D2-BFEA8558BC3C}" srcOrd="2" destOrd="0" presId="urn:microsoft.com/office/officeart/2016/7/layout/BasicTimeline"/>
    <dgm:cxn modelId="{44BFFC68-1BBD-4D46-BB66-57554B4F04CA}" type="presParOf" srcId="{3850F9CD-52D8-406D-B511-FBA460F606E5}" destId="{770428B0-1B8E-4E57-8A06-C5E47F352BBA}" srcOrd="3" destOrd="0" presId="urn:microsoft.com/office/officeart/2016/7/layout/BasicTimeline"/>
    <dgm:cxn modelId="{1B2BD2B5-D4F4-4A18-B88E-77781A13D484}" type="presParOf" srcId="{3850F9CD-52D8-406D-B511-FBA460F606E5}" destId="{E7A49CDE-D3E4-4CE1-9E07-FA475CD5AD59}" srcOrd="4" destOrd="0" presId="urn:microsoft.com/office/officeart/2016/7/layout/BasicTimeline"/>
    <dgm:cxn modelId="{9EBF969F-EF71-40DB-8920-4F2B6FE8BDAF}" type="presParOf" srcId="{14128767-B15D-47DD-AD54-5B04A8D269D8}" destId="{B15EBCAB-523C-4842-92A3-A2F0AAD9D06E}" srcOrd="5" destOrd="0" presId="urn:microsoft.com/office/officeart/2016/7/layout/BasicTimeline"/>
    <dgm:cxn modelId="{6B3CF805-66D1-4E14-8C54-920CE1E951F0}" type="presParOf" srcId="{14128767-B15D-47DD-AD54-5B04A8D269D8}" destId="{6BE0C601-180D-40D2-A39C-44430B9CB780}" srcOrd="6" destOrd="0" presId="urn:microsoft.com/office/officeart/2016/7/layout/BasicTimeline"/>
    <dgm:cxn modelId="{109F6475-ABFF-438E-9227-BBED61137C29}" type="presParOf" srcId="{6BE0C601-180D-40D2-A39C-44430B9CB780}" destId="{A29C0E94-7B31-46E7-B13D-40C19AA88F73}" srcOrd="0" destOrd="0" presId="urn:microsoft.com/office/officeart/2016/7/layout/BasicTimeline"/>
    <dgm:cxn modelId="{6EE68216-2E00-4237-850E-F1253DF48A00}" type="presParOf" srcId="{6BE0C601-180D-40D2-A39C-44430B9CB780}" destId="{3703227D-0A68-413B-9E53-BB7BCE270BC0}" srcOrd="1" destOrd="0" presId="urn:microsoft.com/office/officeart/2016/7/layout/BasicTimeline"/>
    <dgm:cxn modelId="{B5D6CCF1-5C83-482B-A526-CBE2B5B21B7B}" type="presParOf" srcId="{3703227D-0A68-413B-9E53-BB7BCE270BC0}" destId="{00A09860-FAE0-4814-BF75-32D2EB926214}" srcOrd="0" destOrd="0" presId="urn:microsoft.com/office/officeart/2016/7/layout/BasicTimeline"/>
    <dgm:cxn modelId="{F4E456DE-3098-48A6-96C7-B5FF7CD150E7}" type="presParOf" srcId="{3703227D-0A68-413B-9E53-BB7BCE270BC0}" destId="{7C1D56CB-0B3E-4E8A-AEB5-BB2AE548C276}" srcOrd="1" destOrd="0" presId="urn:microsoft.com/office/officeart/2016/7/layout/BasicTimeline"/>
    <dgm:cxn modelId="{B395FFA6-547A-419E-A831-68295F39FC9B}" type="presParOf" srcId="{6BE0C601-180D-40D2-A39C-44430B9CB780}" destId="{A10207E4-022D-4EBA-B08F-F64BD5EF18D4}" srcOrd="2" destOrd="0" presId="urn:microsoft.com/office/officeart/2016/7/layout/BasicTimeline"/>
    <dgm:cxn modelId="{D30FAD2A-0BBE-46AF-B5FD-AAFBB8775918}" type="presParOf" srcId="{6BE0C601-180D-40D2-A39C-44430B9CB780}" destId="{F49ACE9E-8254-4057-908E-1BD9F1E95FDC}" srcOrd="3" destOrd="0" presId="urn:microsoft.com/office/officeart/2016/7/layout/BasicTimeline"/>
    <dgm:cxn modelId="{725D6C95-E08B-475B-9A90-BF636B07322D}" type="presParOf" srcId="{6BE0C601-180D-40D2-A39C-44430B9CB780}" destId="{5819A6C7-4441-474A-906E-A88E4D12AAD7}" srcOrd="4" destOrd="0" presId="urn:microsoft.com/office/officeart/2016/7/layout/BasicTimeline"/>
    <dgm:cxn modelId="{E3EF356E-5FD3-42E6-BB8E-1860A8BBFC9D}" type="presParOf" srcId="{14128767-B15D-47DD-AD54-5B04A8D269D8}" destId="{6851375D-FC46-4FBE-AEFE-D30E51C1B4E3}" srcOrd="7" destOrd="0" presId="urn:microsoft.com/office/officeart/2016/7/layout/BasicTimeline"/>
    <dgm:cxn modelId="{BCC0CB73-50E1-4352-9FA8-38245AAB8EF6}" type="presParOf" srcId="{14128767-B15D-47DD-AD54-5B04A8D269D8}" destId="{ECA06F15-D1AE-4D5C-AD88-0EB506C2A247}" srcOrd="8" destOrd="0" presId="urn:microsoft.com/office/officeart/2016/7/layout/BasicTimeline"/>
    <dgm:cxn modelId="{0E6FA214-7EE1-428B-8F24-1B8D0E897AA1}" type="presParOf" srcId="{ECA06F15-D1AE-4D5C-AD88-0EB506C2A247}" destId="{F52BA329-2696-4EB7-8AC3-82784E88BDAC}" srcOrd="0" destOrd="0" presId="urn:microsoft.com/office/officeart/2016/7/layout/BasicTimeline"/>
    <dgm:cxn modelId="{22FD9969-7D33-41CF-AF25-35B5A0C52D8D}" type="presParOf" srcId="{ECA06F15-D1AE-4D5C-AD88-0EB506C2A247}" destId="{ED21DEEE-1874-4E75-ADDD-9E927826AF65}" srcOrd="1" destOrd="0" presId="urn:microsoft.com/office/officeart/2016/7/layout/BasicTimeline"/>
    <dgm:cxn modelId="{C76801DC-D3A2-4A9C-97F0-162B2E830929}" type="presParOf" srcId="{ED21DEEE-1874-4E75-ADDD-9E927826AF65}" destId="{4C316311-6D72-442F-BA34-31F2CFD40789}" srcOrd="0" destOrd="0" presId="urn:microsoft.com/office/officeart/2016/7/layout/BasicTimeline"/>
    <dgm:cxn modelId="{198B037F-E3C7-4422-888E-FC633B6C249E}" type="presParOf" srcId="{ED21DEEE-1874-4E75-ADDD-9E927826AF65}" destId="{BA4BD8E8-2108-43F0-B3F3-C21642B80985}" srcOrd="1" destOrd="0" presId="urn:microsoft.com/office/officeart/2016/7/layout/BasicTimeline"/>
    <dgm:cxn modelId="{2BD4FE85-9D8C-4596-973A-46800861E886}" type="presParOf" srcId="{ECA06F15-D1AE-4D5C-AD88-0EB506C2A247}" destId="{F7B18164-11E6-47DA-B412-84E89B9F3B53}" srcOrd="2" destOrd="0" presId="urn:microsoft.com/office/officeart/2016/7/layout/BasicTimeline"/>
    <dgm:cxn modelId="{6E5E6371-4015-413C-BF77-8A1D1E6E2E4E}" type="presParOf" srcId="{ECA06F15-D1AE-4D5C-AD88-0EB506C2A247}" destId="{E52A5E5C-67E0-4118-A538-7D82C37E2270}" srcOrd="3" destOrd="0" presId="urn:microsoft.com/office/officeart/2016/7/layout/BasicTimeline"/>
    <dgm:cxn modelId="{CE6F06D7-97D9-490B-82E7-E2A2153C8944}" type="presParOf" srcId="{ECA06F15-D1AE-4D5C-AD88-0EB506C2A247}" destId="{750C0E21-1EEE-4963-8807-7D39D8133811}" srcOrd="4" destOrd="0" presId="urn:microsoft.com/office/officeart/2016/7/layout/BasicTimeline"/>
    <dgm:cxn modelId="{B5B7F964-C509-4DEF-9986-860E3470C867}" type="presParOf" srcId="{14128767-B15D-47DD-AD54-5B04A8D269D8}" destId="{6B9946A8-BA46-4664-8842-4E297C115B1E}" srcOrd="9" destOrd="0" presId="urn:microsoft.com/office/officeart/2016/7/layout/BasicTimeline"/>
    <dgm:cxn modelId="{A8AD42DF-12C3-45C6-9D5E-01E5C105F86D}" type="presParOf" srcId="{14128767-B15D-47DD-AD54-5B04A8D269D8}" destId="{4B7A8B73-3D65-4ABB-8267-EB97CA6FA9FB}" srcOrd="10" destOrd="0" presId="urn:microsoft.com/office/officeart/2016/7/layout/BasicTimeline"/>
    <dgm:cxn modelId="{DA340DFE-3B0A-4DDE-87EE-154A5011D65B}" type="presParOf" srcId="{4B7A8B73-3D65-4ABB-8267-EB97CA6FA9FB}" destId="{40FF9885-9394-4FC8-9270-B914DC4BF0B5}" srcOrd="0" destOrd="0" presId="urn:microsoft.com/office/officeart/2016/7/layout/BasicTimeline"/>
    <dgm:cxn modelId="{F70AFDD6-39C1-40E8-A15E-2F58A1D40F60}" type="presParOf" srcId="{4B7A8B73-3D65-4ABB-8267-EB97CA6FA9FB}" destId="{8913F9D6-DCBD-488F-AB64-922DA7111E37}" srcOrd="1" destOrd="0" presId="urn:microsoft.com/office/officeart/2016/7/layout/BasicTimeline"/>
    <dgm:cxn modelId="{D981886C-8FFC-4D5C-8EB8-054500096D44}" type="presParOf" srcId="{8913F9D6-DCBD-488F-AB64-922DA7111E37}" destId="{22936A37-C058-450A-BCCF-FCEF6531B41F}" srcOrd="0" destOrd="0" presId="urn:microsoft.com/office/officeart/2016/7/layout/BasicTimeline"/>
    <dgm:cxn modelId="{1148E3B0-1B54-4EC3-9F91-F809EC4CF779}" type="presParOf" srcId="{8913F9D6-DCBD-488F-AB64-922DA7111E37}" destId="{5FE638C3-9334-4CE1-A261-9700C36DA9D1}" srcOrd="1" destOrd="0" presId="urn:microsoft.com/office/officeart/2016/7/layout/BasicTimeline"/>
    <dgm:cxn modelId="{680CD2B7-D897-4D65-9B63-58730066038F}" type="presParOf" srcId="{4B7A8B73-3D65-4ABB-8267-EB97CA6FA9FB}" destId="{99C7F7AF-FF7E-4EE3-A6DE-CD48953D05D3}" srcOrd="2" destOrd="0" presId="urn:microsoft.com/office/officeart/2016/7/layout/BasicTimeline"/>
    <dgm:cxn modelId="{0B74C364-9143-479F-8DEA-3C61040844C5}" type="presParOf" srcId="{4B7A8B73-3D65-4ABB-8267-EB97CA6FA9FB}" destId="{9D1E99F9-B089-40E0-99C7-5EFA0D0BBE62}" srcOrd="3" destOrd="0" presId="urn:microsoft.com/office/officeart/2016/7/layout/BasicTimeline"/>
    <dgm:cxn modelId="{9B35F912-4331-4984-B31D-0B8A9FD2DEED}" type="presParOf" srcId="{4B7A8B73-3D65-4ABB-8267-EB97CA6FA9FB}" destId="{43601E2C-B536-4D78-B08C-94195361B8A4}" srcOrd="4" destOrd="0" presId="urn:microsoft.com/office/officeart/2016/7/layout/BasicTimeline"/>
    <dgm:cxn modelId="{9D22B9FC-800A-4F0F-BE0E-539E31DECA82}" type="presParOf" srcId="{14128767-B15D-47DD-AD54-5B04A8D269D8}" destId="{D55410FE-6EBD-43E1-B660-5E885085E15F}" srcOrd="11" destOrd="0" presId="urn:microsoft.com/office/officeart/2016/7/layout/BasicTimeline"/>
    <dgm:cxn modelId="{1DAA3CD4-61CD-441B-B6D6-6A83B940FB57}" type="presParOf" srcId="{14128767-B15D-47DD-AD54-5B04A8D269D8}" destId="{4577357D-7DF3-46C9-9077-56C161AD4359}" srcOrd="12" destOrd="0" presId="urn:microsoft.com/office/officeart/2016/7/layout/BasicTimeline"/>
    <dgm:cxn modelId="{676B8229-CF84-4B70-8A8C-455F73D0C181}" type="presParOf" srcId="{4577357D-7DF3-46C9-9077-56C161AD4359}" destId="{9AA90E47-B68C-4683-A5E1-5CC4B19891E3}" srcOrd="0" destOrd="0" presId="urn:microsoft.com/office/officeart/2016/7/layout/BasicTimeline"/>
    <dgm:cxn modelId="{7053CF14-87B4-463A-8105-F0D0A5E4AEEA}" type="presParOf" srcId="{4577357D-7DF3-46C9-9077-56C161AD4359}" destId="{3DCE3DE9-F17D-4997-8860-7DCD9B8C2CCE}" srcOrd="1" destOrd="0" presId="urn:microsoft.com/office/officeart/2016/7/layout/BasicTimeline"/>
    <dgm:cxn modelId="{B24BB342-91C3-4E81-AFC2-C4A0055746AD}" type="presParOf" srcId="{3DCE3DE9-F17D-4997-8860-7DCD9B8C2CCE}" destId="{0573A99B-CD43-4A88-B1DE-83E6077AC363}" srcOrd="0" destOrd="0" presId="urn:microsoft.com/office/officeart/2016/7/layout/BasicTimeline"/>
    <dgm:cxn modelId="{2ED0471E-46B4-40BD-AC98-B404DCDAF708}" type="presParOf" srcId="{3DCE3DE9-F17D-4997-8860-7DCD9B8C2CCE}" destId="{6C2168AD-6068-4B5B-B09F-16F6805734F8}" srcOrd="1" destOrd="0" presId="urn:microsoft.com/office/officeart/2016/7/layout/BasicTimeline"/>
    <dgm:cxn modelId="{E9A76F69-E005-4A5C-B52B-33D1CCB8898C}" type="presParOf" srcId="{4577357D-7DF3-46C9-9077-56C161AD4359}" destId="{2D97BC41-1E1A-439F-B852-46CC2140CBC7}" srcOrd="2" destOrd="0" presId="urn:microsoft.com/office/officeart/2016/7/layout/BasicTimeline"/>
    <dgm:cxn modelId="{BCCB73BF-7674-4981-9C57-F08FF7185BD9}" type="presParOf" srcId="{4577357D-7DF3-46C9-9077-56C161AD4359}" destId="{BBBCFD40-67CA-470C-9C49-5C0926D2C9B7}" srcOrd="3" destOrd="0" presId="urn:microsoft.com/office/officeart/2016/7/layout/BasicTimeline"/>
    <dgm:cxn modelId="{4A809801-62EE-4EC3-9D61-7D1E6D5929F6}" type="presParOf" srcId="{4577357D-7DF3-46C9-9077-56C161AD4359}" destId="{3CF35633-2365-40FD-ABA3-B92A321A3D49}" srcOrd="4" destOrd="0" presId="urn:microsoft.com/office/officeart/2016/7/layout/BasicTimeline"/>
    <dgm:cxn modelId="{0E471B9F-98F6-4107-B29D-CB77C861E65D}" type="presParOf" srcId="{14128767-B15D-47DD-AD54-5B04A8D269D8}" destId="{C0AADDF5-4E2A-412B-86A1-D0111846A085}" srcOrd="13" destOrd="0" presId="urn:microsoft.com/office/officeart/2016/7/layout/BasicTimeline"/>
    <dgm:cxn modelId="{4C5EF4CB-BA10-4286-BA54-88AD2A9F9931}" type="presParOf" srcId="{14128767-B15D-47DD-AD54-5B04A8D269D8}" destId="{E2F89671-9C48-4927-8744-0452A27A2705}" srcOrd="14" destOrd="0" presId="urn:microsoft.com/office/officeart/2016/7/layout/BasicTimeline"/>
    <dgm:cxn modelId="{475CAA14-4839-4C2A-8105-C88429E4D133}" type="presParOf" srcId="{E2F89671-9C48-4927-8744-0452A27A2705}" destId="{157BA630-1772-4FF9-903E-7A24F189997E}" srcOrd="0" destOrd="0" presId="urn:microsoft.com/office/officeart/2016/7/layout/BasicTimeline"/>
    <dgm:cxn modelId="{164344BE-2337-4D9C-8F0E-F0900CD2EFB6}" type="presParOf" srcId="{E2F89671-9C48-4927-8744-0452A27A2705}" destId="{AF5AB01C-F15D-4481-ACA8-3234748FB9C5}" srcOrd="1" destOrd="0" presId="urn:microsoft.com/office/officeart/2016/7/layout/BasicTimeline"/>
    <dgm:cxn modelId="{6EBF997F-FF69-45CB-96E2-74B7A32CCF2E}" type="presParOf" srcId="{AF5AB01C-F15D-4481-ACA8-3234748FB9C5}" destId="{30AEAA35-4546-4281-8EAF-488AB4A66EF2}" srcOrd="0" destOrd="0" presId="urn:microsoft.com/office/officeart/2016/7/layout/BasicTimeline"/>
    <dgm:cxn modelId="{32FB144D-54F7-4FE1-A262-852C6F0F8894}" type="presParOf" srcId="{AF5AB01C-F15D-4481-ACA8-3234748FB9C5}" destId="{BD1BBB97-67F8-4CB0-A16C-68E5F33D2E8E}" srcOrd="1" destOrd="0" presId="urn:microsoft.com/office/officeart/2016/7/layout/BasicTimeline"/>
    <dgm:cxn modelId="{1848DF10-ACDA-465D-B4A8-F1D929E50F44}" type="presParOf" srcId="{E2F89671-9C48-4927-8744-0452A27A2705}" destId="{DB0A2E8A-EBB4-4DE3-94C8-7ED8714C0337}" srcOrd="2" destOrd="0" presId="urn:microsoft.com/office/officeart/2016/7/layout/BasicTimeline"/>
    <dgm:cxn modelId="{52C3467C-C1A4-4A01-A234-F882ECEE5518}" type="presParOf" srcId="{E2F89671-9C48-4927-8744-0452A27A2705}" destId="{0F8BF2ED-F045-4D24-9CB3-8ADD646AB189}" srcOrd="3" destOrd="0" presId="urn:microsoft.com/office/officeart/2016/7/layout/BasicTimeline"/>
    <dgm:cxn modelId="{723A24C6-D6CE-4F33-A1CF-6068C3698B45}" type="presParOf" srcId="{E2F89671-9C48-4927-8744-0452A27A2705}" destId="{27A8A634-BCA2-4A69-8F3B-FC2D1D703BA1}" srcOrd="4" destOrd="0" presId="urn:microsoft.com/office/officeart/2016/7/layout/BasicTimeline"/>
    <dgm:cxn modelId="{50B930CF-BF96-43AA-9687-B02B2104F087}" type="presParOf" srcId="{14128767-B15D-47DD-AD54-5B04A8D269D8}" destId="{2536B58A-4E92-4578-BA9B-19D2CC5D29FB}" srcOrd="15" destOrd="0" presId="urn:microsoft.com/office/officeart/2016/7/layout/BasicTimeline"/>
    <dgm:cxn modelId="{7BB7DCFE-6731-4956-89B4-0D21D78FFEA8}" type="presParOf" srcId="{14128767-B15D-47DD-AD54-5B04A8D269D8}" destId="{EAAC6B7D-6305-41AB-A168-5A5B068735D3}" srcOrd="16" destOrd="0" presId="urn:microsoft.com/office/officeart/2016/7/layout/BasicTimeline"/>
    <dgm:cxn modelId="{2879E565-CB60-464A-A685-91514B08714C}" type="presParOf" srcId="{EAAC6B7D-6305-41AB-A168-5A5B068735D3}" destId="{68ECCE58-7D73-4708-B81F-8831EB53523A}" srcOrd="0" destOrd="0" presId="urn:microsoft.com/office/officeart/2016/7/layout/BasicTimeline"/>
    <dgm:cxn modelId="{AAD26880-47F9-4601-9F2D-C4BDAA7D64C9}" type="presParOf" srcId="{EAAC6B7D-6305-41AB-A168-5A5B068735D3}" destId="{EF1EA11E-ED3B-4846-8D53-5E750B59D613}" srcOrd="1" destOrd="0" presId="urn:microsoft.com/office/officeart/2016/7/layout/BasicTimeline"/>
    <dgm:cxn modelId="{3BBBE2BA-D23A-4DBD-BD4D-9DC284210EDD}" type="presParOf" srcId="{EF1EA11E-ED3B-4846-8D53-5E750B59D613}" destId="{13FC0774-B4C8-4D82-93B3-5E32C4EFA970}" srcOrd="0" destOrd="0" presId="urn:microsoft.com/office/officeart/2016/7/layout/BasicTimeline"/>
    <dgm:cxn modelId="{5F118226-49C8-4735-8CC6-5E836C7C5D5E}" type="presParOf" srcId="{EF1EA11E-ED3B-4846-8D53-5E750B59D613}" destId="{FE23F8A1-7E6F-40F8-8B2E-F53EADE503D0}" srcOrd="1" destOrd="0" presId="urn:microsoft.com/office/officeart/2016/7/layout/BasicTimeline"/>
    <dgm:cxn modelId="{88B80A71-DDE5-46E8-884A-554AB4EF1CF6}" type="presParOf" srcId="{EAAC6B7D-6305-41AB-A168-5A5B068735D3}" destId="{7A849593-141E-4CE0-AFA6-829075C7F48A}" srcOrd="2" destOrd="0" presId="urn:microsoft.com/office/officeart/2016/7/layout/BasicTimeline"/>
    <dgm:cxn modelId="{304D4DAE-05F2-43D3-A58E-24806F793003}" type="presParOf" srcId="{EAAC6B7D-6305-41AB-A168-5A5B068735D3}" destId="{63CB74F6-225B-47F9-ABAA-D12E3509B58E}" srcOrd="3" destOrd="0" presId="urn:microsoft.com/office/officeart/2016/7/layout/BasicTimeline"/>
    <dgm:cxn modelId="{639A37C3-8CC5-4A50-A79B-BA489B5DF723}" type="presParOf" srcId="{EAAC6B7D-6305-41AB-A168-5A5B068735D3}" destId="{FDA37812-D0C7-480B-9764-91CD55910ED5}" srcOrd="4" destOrd="0" presId="urn:microsoft.com/office/officeart/2016/7/layout/BasicTimeline"/>
    <dgm:cxn modelId="{EEDCC2D3-C22E-4BAC-8225-9D0799FCE2D1}" type="presParOf" srcId="{14128767-B15D-47DD-AD54-5B04A8D269D8}" destId="{609F13C2-83F7-45A0-9DFB-0D9985401C32}" srcOrd="17" destOrd="0" presId="urn:microsoft.com/office/officeart/2016/7/layout/BasicTimeline"/>
    <dgm:cxn modelId="{8C3B3498-0247-41BE-B9DB-A1379D503943}" type="presParOf" srcId="{14128767-B15D-47DD-AD54-5B04A8D269D8}" destId="{A0261B91-74C9-4C22-937A-2F54152962A8}" srcOrd="18" destOrd="0" presId="urn:microsoft.com/office/officeart/2016/7/layout/BasicTimeline"/>
    <dgm:cxn modelId="{01A1195E-3A9D-43BA-99CF-B6EF5892E6B0}" type="presParOf" srcId="{A0261B91-74C9-4C22-937A-2F54152962A8}" destId="{26B6A28E-E48A-4482-9C14-5643492FAB75}" srcOrd="0" destOrd="0" presId="urn:microsoft.com/office/officeart/2016/7/layout/BasicTimeline"/>
    <dgm:cxn modelId="{EF3D6ED3-B355-4E0F-8D0E-7FE3F4F0D4F5}" type="presParOf" srcId="{A0261B91-74C9-4C22-937A-2F54152962A8}" destId="{268B2E4F-CD3B-412E-BDA3-9D1C3DFD73F0}" srcOrd="1" destOrd="0" presId="urn:microsoft.com/office/officeart/2016/7/layout/BasicTimeline"/>
    <dgm:cxn modelId="{EEA8A306-0235-4B47-B940-E7CBA500E26F}" type="presParOf" srcId="{268B2E4F-CD3B-412E-BDA3-9D1C3DFD73F0}" destId="{C75D832A-E5C4-4479-A880-6F4050E400B4}" srcOrd="0" destOrd="0" presId="urn:microsoft.com/office/officeart/2016/7/layout/BasicTimeline"/>
    <dgm:cxn modelId="{5DD93ADF-A5AF-4E92-B553-EA90BD23F4DE}" type="presParOf" srcId="{268B2E4F-CD3B-412E-BDA3-9D1C3DFD73F0}" destId="{9C38A28A-9AA2-43FA-B0A1-4A13A2C28364}" srcOrd="1" destOrd="0" presId="urn:microsoft.com/office/officeart/2016/7/layout/BasicTimeline"/>
    <dgm:cxn modelId="{9759692F-72AC-4753-9885-AB59856DC0A6}" type="presParOf" srcId="{A0261B91-74C9-4C22-937A-2F54152962A8}" destId="{4FA81864-9DDA-4203-8358-DBF7A2EA68B2}" srcOrd="2" destOrd="0" presId="urn:microsoft.com/office/officeart/2016/7/layout/BasicTimeline"/>
    <dgm:cxn modelId="{100CB5F9-3071-4E87-955A-02F6F634E57E}" type="presParOf" srcId="{A0261B91-74C9-4C22-937A-2F54152962A8}" destId="{E90D2342-241C-4BEC-841C-711189DF6C24}" srcOrd="3" destOrd="0" presId="urn:microsoft.com/office/officeart/2016/7/layout/BasicTimeline"/>
    <dgm:cxn modelId="{245CE9F2-6E13-4BF5-BF40-4E2C24198AA6}" type="presParOf" srcId="{A0261B91-74C9-4C22-937A-2F54152962A8}" destId="{8DF2F639-4B32-4D80-AAD2-213151660A0F}" srcOrd="4" destOrd="0" presId="urn:microsoft.com/office/officeart/2016/7/layout/BasicTimeline"/>
    <dgm:cxn modelId="{5581994F-2BC8-4B84-9B4E-29103EB351C5}" type="presParOf" srcId="{14128767-B15D-47DD-AD54-5B04A8D269D8}" destId="{56EF30B3-4E4B-4D4D-98B9-EB58354AFC5E}" srcOrd="19" destOrd="0" presId="urn:microsoft.com/office/officeart/2016/7/layout/BasicTimeline"/>
    <dgm:cxn modelId="{2981A7B2-9CEC-4686-AC1E-CE6F3B4989BD}" type="presParOf" srcId="{14128767-B15D-47DD-AD54-5B04A8D269D8}" destId="{0430E9D4-CB0B-4625-91FF-A5FE23CA6BBD}" srcOrd="20" destOrd="0" presId="urn:microsoft.com/office/officeart/2016/7/layout/BasicTimeline"/>
    <dgm:cxn modelId="{6685F4EE-99CA-4156-8841-93F339081A28}" type="presParOf" srcId="{0430E9D4-CB0B-4625-91FF-A5FE23CA6BBD}" destId="{1F480041-3F93-42AF-83BA-2844D03B0BEE}" srcOrd="0" destOrd="0" presId="urn:microsoft.com/office/officeart/2016/7/layout/BasicTimeline"/>
    <dgm:cxn modelId="{CACC006F-8C62-42D0-A555-8D09683575FB}" type="presParOf" srcId="{0430E9D4-CB0B-4625-91FF-A5FE23CA6BBD}" destId="{0FF63974-6A40-4872-9B7D-3D13A3131165}" srcOrd="1" destOrd="0" presId="urn:microsoft.com/office/officeart/2016/7/layout/BasicTimeline"/>
    <dgm:cxn modelId="{1634171A-CD76-4CFB-8D21-7DAB7E55DA3F}" type="presParOf" srcId="{0FF63974-6A40-4872-9B7D-3D13A3131165}" destId="{C1D7F46B-FA18-430F-B5CB-CAC571545AF6}" srcOrd="0" destOrd="0" presId="urn:microsoft.com/office/officeart/2016/7/layout/BasicTimeline"/>
    <dgm:cxn modelId="{6571818F-2714-4AE5-A743-5B095A99ED64}" type="presParOf" srcId="{0FF63974-6A40-4872-9B7D-3D13A3131165}" destId="{2356C048-991C-44DA-80BF-F1D6FAA927EF}" srcOrd="1" destOrd="0" presId="urn:microsoft.com/office/officeart/2016/7/layout/BasicTimeline"/>
    <dgm:cxn modelId="{6163CD70-51D4-4822-B4B4-039EBB978B81}" type="presParOf" srcId="{0430E9D4-CB0B-4625-91FF-A5FE23CA6BBD}" destId="{1C1CFCDA-F41B-462C-BCC3-03A5DB5F2C06}" srcOrd="2" destOrd="0" presId="urn:microsoft.com/office/officeart/2016/7/layout/BasicTimeline"/>
    <dgm:cxn modelId="{44869C0E-FBE0-406C-9286-87E68B3E152F}" type="presParOf" srcId="{0430E9D4-CB0B-4625-91FF-A5FE23CA6BBD}" destId="{563263D2-4734-4BEB-9AC0-615F2A5530CD}" srcOrd="3" destOrd="0" presId="urn:microsoft.com/office/officeart/2016/7/layout/BasicTimeline"/>
    <dgm:cxn modelId="{04A4401A-4EB2-477E-B0CF-3BDCCCC50E99}" type="presParOf" srcId="{0430E9D4-CB0B-4625-91FF-A5FE23CA6BBD}" destId="{47AED88C-7971-4F5D-81CA-C64C4CCE9906}"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8D7E7B-807B-406E-85CD-C415F53EE88B}"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C1DBB0A9-3C2B-4133-8B3B-033683049766}">
      <dgm:prSet/>
      <dgm:spPr/>
      <dgm:t>
        <a:bodyPr/>
        <a:lstStyle/>
        <a:p>
          <a:r>
            <a:rPr lang="en-US"/>
            <a:t>Do you like the idea of constructing a formal trail so that all users can enjoy it (ADA accessible)? </a:t>
          </a:r>
        </a:p>
        <a:p>
          <a:r>
            <a:rPr lang="en-US" b="1"/>
            <a:t>90% agree</a:t>
          </a:r>
        </a:p>
      </dgm:t>
    </dgm:pt>
    <dgm:pt modelId="{1140275E-5E63-4280-B1D2-C7E060BE7559}" type="parTrans" cxnId="{0EA800D2-3848-452B-BEBA-508A72DEE341}">
      <dgm:prSet/>
      <dgm:spPr/>
      <dgm:t>
        <a:bodyPr/>
        <a:lstStyle/>
        <a:p>
          <a:endParaRPr lang="en-US"/>
        </a:p>
      </dgm:t>
    </dgm:pt>
    <dgm:pt modelId="{8B3829D9-15BB-4887-9DC2-437B06F2E02F}" type="sibTrans" cxnId="{0EA800D2-3848-452B-BEBA-508A72DEE341}">
      <dgm:prSet/>
      <dgm:spPr/>
      <dgm:t>
        <a:bodyPr/>
        <a:lstStyle/>
        <a:p>
          <a:endParaRPr lang="en-US"/>
        </a:p>
      </dgm:t>
    </dgm:pt>
    <dgm:pt modelId="{6DAF102A-C762-4906-BBCB-A4984333D6BC}">
      <dgm:prSet/>
      <dgm:spPr/>
      <dgm:t>
        <a:bodyPr/>
        <a:lstStyle/>
        <a:p>
          <a:r>
            <a:rPr lang="en-US"/>
            <a:t>Should it connect the school to the Fort Ord National Monument parking lot?</a:t>
          </a:r>
        </a:p>
        <a:p>
          <a:r>
            <a:rPr lang="en-US" b="1"/>
            <a:t>84% agree</a:t>
          </a:r>
        </a:p>
      </dgm:t>
    </dgm:pt>
    <dgm:pt modelId="{C51EB747-481E-447C-8796-52BF1C785640}" type="parTrans" cxnId="{60706B7C-2BE3-4FB9-AEC9-D9CB0E9C785A}">
      <dgm:prSet/>
      <dgm:spPr/>
      <dgm:t>
        <a:bodyPr/>
        <a:lstStyle/>
        <a:p>
          <a:endParaRPr lang="en-US"/>
        </a:p>
      </dgm:t>
    </dgm:pt>
    <dgm:pt modelId="{135F7857-D8DB-49E6-A061-104402E57B5E}" type="sibTrans" cxnId="{60706B7C-2BE3-4FB9-AEC9-D9CB0E9C785A}">
      <dgm:prSet/>
      <dgm:spPr/>
      <dgm:t>
        <a:bodyPr/>
        <a:lstStyle/>
        <a:p>
          <a:endParaRPr lang="en-US"/>
        </a:p>
      </dgm:t>
    </dgm:pt>
    <dgm:pt modelId="{1988400D-05DA-4975-89DC-7C87D13D1B27}" type="pres">
      <dgm:prSet presAssocID="{218D7E7B-807B-406E-85CD-C415F53EE88B}" presName="linear" presStyleCnt="0">
        <dgm:presLayoutVars>
          <dgm:animLvl val="lvl"/>
          <dgm:resizeHandles val="exact"/>
        </dgm:presLayoutVars>
      </dgm:prSet>
      <dgm:spPr/>
    </dgm:pt>
    <dgm:pt modelId="{D0B1E345-F67C-48A9-A2ED-A421F6C51807}" type="pres">
      <dgm:prSet presAssocID="{C1DBB0A9-3C2B-4133-8B3B-033683049766}" presName="parentText" presStyleLbl="node1" presStyleIdx="0" presStyleCnt="2">
        <dgm:presLayoutVars>
          <dgm:chMax val="0"/>
          <dgm:bulletEnabled val="1"/>
        </dgm:presLayoutVars>
      </dgm:prSet>
      <dgm:spPr/>
    </dgm:pt>
    <dgm:pt modelId="{07E4972B-FBA7-4D7F-B0E1-8B207A2D4201}" type="pres">
      <dgm:prSet presAssocID="{8B3829D9-15BB-4887-9DC2-437B06F2E02F}" presName="spacer" presStyleCnt="0"/>
      <dgm:spPr/>
    </dgm:pt>
    <dgm:pt modelId="{54CAC3B6-8CAD-445A-9258-A02A7A775E3F}" type="pres">
      <dgm:prSet presAssocID="{6DAF102A-C762-4906-BBCB-A4984333D6BC}" presName="parentText" presStyleLbl="node1" presStyleIdx="1" presStyleCnt="2">
        <dgm:presLayoutVars>
          <dgm:chMax val="0"/>
          <dgm:bulletEnabled val="1"/>
        </dgm:presLayoutVars>
      </dgm:prSet>
      <dgm:spPr/>
    </dgm:pt>
  </dgm:ptLst>
  <dgm:cxnLst>
    <dgm:cxn modelId="{5849FB01-5D8A-4503-B374-340EA499EA2B}" type="presOf" srcId="{C1DBB0A9-3C2B-4133-8B3B-033683049766}" destId="{D0B1E345-F67C-48A9-A2ED-A421F6C51807}" srcOrd="0" destOrd="0" presId="urn:microsoft.com/office/officeart/2005/8/layout/vList2"/>
    <dgm:cxn modelId="{60706B7C-2BE3-4FB9-AEC9-D9CB0E9C785A}" srcId="{218D7E7B-807B-406E-85CD-C415F53EE88B}" destId="{6DAF102A-C762-4906-BBCB-A4984333D6BC}" srcOrd="1" destOrd="0" parTransId="{C51EB747-481E-447C-8796-52BF1C785640}" sibTransId="{135F7857-D8DB-49E6-A061-104402E57B5E}"/>
    <dgm:cxn modelId="{0C3454B3-EC31-4B71-B771-B8784B6F376C}" type="presOf" srcId="{6DAF102A-C762-4906-BBCB-A4984333D6BC}" destId="{54CAC3B6-8CAD-445A-9258-A02A7A775E3F}" srcOrd="0" destOrd="0" presId="urn:microsoft.com/office/officeart/2005/8/layout/vList2"/>
    <dgm:cxn modelId="{0EA800D2-3848-452B-BEBA-508A72DEE341}" srcId="{218D7E7B-807B-406E-85CD-C415F53EE88B}" destId="{C1DBB0A9-3C2B-4133-8B3B-033683049766}" srcOrd="0" destOrd="0" parTransId="{1140275E-5E63-4280-B1D2-C7E060BE7559}" sibTransId="{8B3829D9-15BB-4887-9DC2-437B06F2E02F}"/>
    <dgm:cxn modelId="{3DDFADEF-C772-46B7-9697-4761B9D2FB84}" type="presOf" srcId="{218D7E7B-807B-406E-85CD-C415F53EE88B}" destId="{1988400D-05DA-4975-89DC-7C87D13D1B27}" srcOrd="0" destOrd="0" presId="urn:microsoft.com/office/officeart/2005/8/layout/vList2"/>
    <dgm:cxn modelId="{04A4AA82-4724-47DE-8AD1-7476C819F006}" type="presParOf" srcId="{1988400D-05DA-4975-89DC-7C87D13D1B27}" destId="{D0B1E345-F67C-48A9-A2ED-A421F6C51807}" srcOrd="0" destOrd="0" presId="urn:microsoft.com/office/officeart/2005/8/layout/vList2"/>
    <dgm:cxn modelId="{49EAF6A0-0C0D-4C75-AE3B-9A100E176320}" type="presParOf" srcId="{1988400D-05DA-4975-89DC-7C87D13D1B27}" destId="{07E4972B-FBA7-4D7F-B0E1-8B207A2D4201}" srcOrd="1" destOrd="0" presId="urn:microsoft.com/office/officeart/2005/8/layout/vList2"/>
    <dgm:cxn modelId="{1E97762D-6F77-42F4-AF6A-68280D9FD8CA}" type="presParOf" srcId="{1988400D-05DA-4975-89DC-7C87D13D1B27}" destId="{54CAC3B6-8CAD-445A-9258-A02A7A775E3F}"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ECE22D-C57A-4336-8E9E-4DE57C68F877}">
      <dsp:nvSpPr>
        <dsp:cNvPr id="0" name=""/>
        <dsp:cNvSpPr/>
      </dsp:nvSpPr>
      <dsp:spPr>
        <a:xfrm>
          <a:off x="0" y="2708787"/>
          <a:ext cx="6186715" cy="0"/>
        </a:xfrm>
        <a:prstGeom prst="line">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22E7E838-BDE2-4EE3-826A-32B40D096E7B}">
      <dsp:nvSpPr>
        <dsp:cNvPr id="0" name=""/>
        <dsp:cNvSpPr/>
      </dsp:nvSpPr>
      <dsp:spPr>
        <a:xfrm>
          <a:off x="66821" y="2909237"/>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21 Feb.</a:t>
          </a:r>
        </a:p>
      </dsp:txBody>
      <dsp:txXfrm>
        <a:off x="66821" y="2909237"/>
        <a:ext cx="964982" cy="612185"/>
      </dsp:txXfrm>
    </dsp:sp>
    <dsp:sp modelId="{C54919C6-D650-43E7-AAB5-4E78179199E9}">
      <dsp:nvSpPr>
        <dsp:cNvPr id="0" name=""/>
        <dsp:cNvSpPr/>
      </dsp:nvSpPr>
      <dsp:spPr>
        <a:xfrm>
          <a:off x="1027" y="755751"/>
          <a:ext cx="1096571" cy="92369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HOA asks for pilot project</a:t>
          </a:r>
        </a:p>
      </dsp:txBody>
      <dsp:txXfrm>
        <a:off x="46118" y="800842"/>
        <a:ext cx="1006389" cy="833514"/>
      </dsp:txXfrm>
    </dsp:sp>
    <dsp:sp modelId="{EFC7F813-1850-4EB5-A49B-63A5D810A4D8}">
      <dsp:nvSpPr>
        <dsp:cNvPr id="0" name=""/>
        <dsp:cNvSpPr/>
      </dsp:nvSpPr>
      <dsp:spPr>
        <a:xfrm>
          <a:off x="549312" y="1679448"/>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2EA634-CF1B-4C46-AF0E-AF40B452011A}">
      <dsp:nvSpPr>
        <dsp:cNvPr id="0" name=""/>
        <dsp:cNvSpPr/>
      </dsp:nvSpPr>
      <dsp:spPr>
        <a:xfrm>
          <a:off x="702832" y="1896151"/>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3 Apr.</a:t>
          </a:r>
        </a:p>
      </dsp:txBody>
      <dsp:txXfrm>
        <a:off x="702832" y="1896151"/>
        <a:ext cx="964982" cy="612185"/>
      </dsp:txXfrm>
    </dsp:sp>
    <dsp:sp modelId="{F0C1DFA9-F442-4E3C-A414-3938F0934D9A}">
      <dsp:nvSpPr>
        <dsp:cNvPr id="0" name=""/>
        <dsp:cNvSpPr/>
      </dsp:nvSpPr>
      <dsp:spPr>
        <a:xfrm>
          <a:off x="508680"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E110C-217F-4BCB-964B-19493CAD6B6C}">
      <dsp:nvSpPr>
        <dsp:cNvPr id="0" name=""/>
        <dsp:cNvSpPr/>
      </dsp:nvSpPr>
      <dsp:spPr>
        <a:xfrm>
          <a:off x="637038" y="3738126"/>
          <a:ext cx="1096571" cy="92369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Community Kick-off Meeting</a:t>
          </a:r>
        </a:p>
      </dsp:txBody>
      <dsp:txXfrm>
        <a:off x="682129" y="3783217"/>
        <a:ext cx="1006389" cy="833514"/>
      </dsp:txXfrm>
    </dsp:sp>
    <dsp:sp modelId="{5AE5761D-63C1-4A4B-A579-6CAC957BF354}">
      <dsp:nvSpPr>
        <dsp:cNvPr id="0" name=""/>
        <dsp:cNvSpPr/>
      </dsp:nvSpPr>
      <dsp:spPr>
        <a:xfrm>
          <a:off x="1185323" y="2708787"/>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951BA48-3070-4FD0-B2CC-254D2A83A2FF}">
      <dsp:nvSpPr>
        <dsp:cNvPr id="0" name=""/>
        <dsp:cNvSpPr/>
      </dsp:nvSpPr>
      <dsp:spPr>
        <a:xfrm>
          <a:off x="1338843" y="2909237"/>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3 Apr. – 22 May</a:t>
          </a:r>
        </a:p>
      </dsp:txBody>
      <dsp:txXfrm>
        <a:off x="1338843" y="2909237"/>
        <a:ext cx="964982" cy="612185"/>
      </dsp:txXfrm>
    </dsp:sp>
    <dsp:sp modelId="{2F690DDF-A45B-4FE6-98AA-EF08BBDA4762}">
      <dsp:nvSpPr>
        <dsp:cNvPr id="0" name=""/>
        <dsp:cNvSpPr/>
      </dsp:nvSpPr>
      <dsp:spPr>
        <a:xfrm>
          <a:off x="1144692"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EB4716-9F8B-404E-84C7-E769CA639DEF}">
      <dsp:nvSpPr>
        <dsp:cNvPr id="0" name=""/>
        <dsp:cNvSpPr/>
      </dsp:nvSpPr>
      <dsp:spPr>
        <a:xfrm>
          <a:off x="1273049" y="755751"/>
          <a:ext cx="1096571" cy="92369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3 Committee Meetings</a:t>
          </a:r>
        </a:p>
      </dsp:txBody>
      <dsp:txXfrm>
        <a:off x="1318140" y="800842"/>
        <a:ext cx="1006389" cy="833514"/>
      </dsp:txXfrm>
    </dsp:sp>
    <dsp:sp modelId="{0E2324D7-F777-458F-AED0-D57F89E2B273}">
      <dsp:nvSpPr>
        <dsp:cNvPr id="0" name=""/>
        <dsp:cNvSpPr/>
      </dsp:nvSpPr>
      <dsp:spPr>
        <a:xfrm>
          <a:off x="1821335" y="1679448"/>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230C8C3-F727-4FB1-AF43-8CBF57C38ADB}">
      <dsp:nvSpPr>
        <dsp:cNvPr id="0" name=""/>
        <dsp:cNvSpPr/>
      </dsp:nvSpPr>
      <dsp:spPr>
        <a:xfrm>
          <a:off x="1974855" y="1896151"/>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22 May</a:t>
          </a:r>
        </a:p>
      </dsp:txBody>
      <dsp:txXfrm>
        <a:off x="1974855" y="1896151"/>
        <a:ext cx="964982" cy="612185"/>
      </dsp:txXfrm>
    </dsp:sp>
    <dsp:sp modelId="{8D48E172-4D7C-4775-B964-71B4238187C3}">
      <dsp:nvSpPr>
        <dsp:cNvPr id="0" name=""/>
        <dsp:cNvSpPr/>
      </dsp:nvSpPr>
      <dsp:spPr>
        <a:xfrm>
          <a:off x="1780703"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B36823-FD58-4670-9384-DBF6C5FDB1D1}">
      <dsp:nvSpPr>
        <dsp:cNvPr id="0" name=""/>
        <dsp:cNvSpPr/>
      </dsp:nvSpPr>
      <dsp:spPr>
        <a:xfrm>
          <a:off x="1909060" y="3738126"/>
          <a:ext cx="1096571" cy="92369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Community Consensus Meeting</a:t>
          </a:r>
        </a:p>
      </dsp:txBody>
      <dsp:txXfrm>
        <a:off x="1954151" y="3783217"/>
        <a:ext cx="1006389" cy="833514"/>
      </dsp:txXfrm>
    </dsp:sp>
    <dsp:sp modelId="{72C1A59F-AD28-4B6B-9873-A63823CC03D1}">
      <dsp:nvSpPr>
        <dsp:cNvPr id="0" name=""/>
        <dsp:cNvSpPr/>
      </dsp:nvSpPr>
      <dsp:spPr>
        <a:xfrm>
          <a:off x="2457346" y="2708787"/>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2BD8E9C-03CE-4D37-B105-154A34756CAF}">
      <dsp:nvSpPr>
        <dsp:cNvPr id="0" name=""/>
        <dsp:cNvSpPr/>
      </dsp:nvSpPr>
      <dsp:spPr>
        <a:xfrm>
          <a:off x="2610866" y="2909237"/>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26 June</a:t>
          </a:r>
        </a:p>
      </dsp:txBody>
      <dsp:txXfrm>
        <a:off x="2610866" y="2909237"/>
        <a:ext cx="964982" cy="612185"/>
      </dsp:txXfrm>
    </dsp:sp>
    <dsp:sp modelId="{8A38F013-EEA9-4ED2-AE66-5B8EC84F5A50}">
      <dsp:nvSpPr>
        <dsp:cNvPr id="0" name=""/>
        <dsp:cNvSpPr/>
      </dsp:nvSpPr>
      <dsp:spPr>
        <a:xfrm>
          <a:off x="2416714"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4A9732-1F14-4D12-B5D4-7A19C09A38F1}">
      <dsp:nvSpPr>
        <dsp:cNvPr id="0" name=""/>
        <dsp:cNvSpPr/>
      </dsp:nvSpPr>
      <dsp:spPr>
        <a:xfrm>
          <a:off x="2545071" y="755751"/>
          <a:ext cx="1096571" cy="923696"/>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TAMC funds Pilot Project</a:t>
          </a:r>
        </a:p>
      </dsp:txBody>
      <dsp:txXfrm>
        <a:off x="2590162" y="800842"/>
        <a:ext cx="1006389" cy="833514"/>
      </dsp:txXfrm>
    </dsp:sp>
    <dsp:sp modelId="{6DB4BF81-AD40-46CA-9F4D-86B49E2EA4FA}">
      <dsp:nvSpPr>
        <dsp:cNvPr id="0" name=""/>
        <dsp:cNvSpPr/>
      </dsp:nvSpPr>
      <dsp:spPr>
        <a:xfrm>
          <a:off x="3093357" y="1679448"/>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820109F-34E1-4CF1-84C8-88D25FCC69D5}">
      <dsp:nvSpPr>
        <dsp:cNvPr id="0" name=""/>
        <dsp:cNvSpPr/>
      </dsp:nvSpPr>
      <dsp:spPr>
        <a:xfrm>
          <a:off x="3246877" y="1896151"/>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12 July</a:t>
          </a:r>
        </a:p>
      </dsp:txBody>
      <dsp:txXfrm>
        <a:off x="3246877" y="1896151"/>
        <a:ext cx="964982" cy="612185"/>
      </dsp:txXfrm>
    </dsp:sp>
    <dsp:sp modelId="{A5255CC7-FA14-4058-BBFA-B7D613D03681}">
      <dsp:nvSpPr>
        <dsp:cNvPr id="0" name=""/>
        <dsp:cNvSpPr/>
      </dsp:nvSpPr>
      <dsp:spPr>
        <a:xfrm>
          <a:off x="3052725"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C55C8B-8E2E-4935-9D7F-EB87F6F4BB19}">
      <dsp:nvSpPr>
        <dsp:cNvPr id="0" name=""/>
        <dsp:cNvSpPr/>
      </dsp:nvSpPr>
      <dsp:spPr>
        <a:xfrm>
          <a:off x="3181083" y="3738126"/>
          <a:ext cx="1096571" cy="923696"/>
        </a:xfrm>
        <a:prstGeom prst="roundRect">
          <a:avLst/>
        </a:prstGeom>
        <a:solidFill>
          <a:schemeClr val="accent3">
            <a:lumMod val="40000"/>
            <a:lumOff val="6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Phase I installed</a:t>
          </a:r>
        </a:p>
      </dsp:txBody>
      <dsp:txXfrm>
        <a:off x="3226174" y="3783217"/>
        <a:ext cx="1006389" cy="833514"/>
      </dsp:txXfrm>
    </dsp:sp>
    <dsp:sp modelId="{428ED6AD-C543-4B54-98C1-E897FBA092F9}">
      <dsp:nvSpPr>
        <dsp:cNvPr id="0" name=""/>
        <dsp:cNvSpPr/>
      </dsp:nvSpPr>
      <dsp:spPr>
        <a:xfrm>
          <a:off x="3729368" y="2708787"/>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D963C6-CA96-496F-98AC-CDB4FB9E0114}">
      <dsp:nvSpPr>
        <dsp:cNvPr id="0" name=""/>
        <dsp:cNvSpPr/>
      </dsp:nvSpPr>
      <dsp:spPr>
        <a:xfrm>
          <a:off x="3882888" y="2909237"/>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25 July</a:t>
          </a:r>
        </a:p>
      </dsp:txBody>
      <dsp:txXfrm>
        <a:off x="3882888" y="2909237"/>
        <a:ext cx="964982" cy="612185"/>
      </dsp:txXfrm>
    </dsp:sp>
    <dsp:sp modelId="{52BF0E47-505A-4C08-8008-EA459E585667}">
      <dsp:nvSpPr>
        <dsp:cNvPr id="0" name=""/>
        <dsp:cNvSpPr/>
      </dsp:nvSpPr>
      <dsp:spPr>
        <a:xfrm>
          <a:off x="3688736"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EDFC1-2B73-455D-90F8-7E1202D130BC}">
      <dsp:nvSpPr>
        <dsp:cNvPr id="0" name=""/>
        <dsp:cNvSpPr/>
      </dsp:nvSpPr>
      <dsp:spPr>
        <a:xfrm>
          <a:off x="3817094" y="698020"/>
          <a:ext cx="1096571" cy="981427"/>
        </a:xfrm>
        <a:prstGeom prst="roundRect">
          <a:avLst/>
        </a:prstGeom>
        <a:solidFill>
          <a:srgbClr val="FFFF00"/>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School asks for a redesign of Drop-Off</a:t>
          </a:r>
        </a:p>
      </dsp:txBody>
      <dsp:txXfrm>
        <a:off x="3865003" y="745929"/>
        <a:ext cx="1000753" cy="885609"/>
      </dsp:txXfrm>
    </dsp:sp>
    <dsp:sp modelId="{53D94782-B0F4-476C-9E5C-C1616918C3E0}">
      <dsp:nvSpPr>
        <dsp:cNvPr id="0" name=""/>
        <dsp:cNvSpPr/>
      </dsp:nvSpPr>
      <dsp:spPr>
        <a:xfrm>
          <a:off x="4365379" y="1679448"/>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2CBE069-7F1D-4011-AA86-B87F8E935900}">
      <dsp:nvSpPr>
        <dsp:cNvPr id="0" name=""/>
        <dsp:cNvSpPr/>
      </dsp:nvSpPr>
      <dsp:spPr>
        <a:xfrm>
          <a:off x="4518899" y="1896151"/>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7 Aug.</a:t>
          </a:r>
        </a:p>
      </dsp:txBody>
      <dsp:txXfrm>
        <a:off x="4518899" y="1896151"/>
        <a:ext cx="964982" cy="612185"/>
      </dsp:txXfrm>
    </dsp:sp>
    <dsp:sp modelId="{5F44B8E0-9DEC-4356-ADEB-2BADEA8CEED1}">
      <dsp:nvSpPr>
        <dsp:cNvPr id="0" name=""/>
        <dsp:cNvSpPr/>
      </dsp:nvSpPr>
      <dsp:spPr>
        <a:xfrm>
          <a:off x="4324748"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EF7701-EBFE-4FE6-9148-9DD6B119B029}">
      <dsp:nvSpPr>
        <dsp:cNvPr id="0" name=""/>
        <dsp:cNvSpPr/>
      </dsp:nvSpPr>
      <dsp:spPr>
        <a:xfrm>
          <a:off x="4453105" y="3738126"/>
          <a:ext cx="1096571" cy="1183486"/>
        </a:xfrm>
        <a:prstGeom prst="roundRect">
          <a:avLst/>
        </a:prstGeom>
        <a:solidFill>
          <a:srgbClr val="FFFF00">
            <a:alpha val="90000"/>
          </a:srgb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Opening day of school with improvements</a:t>
          </a:r>
        </a:p>
      </dsp:txBody>
      <dsp:txXfrm>
        <a:off x="4506635" y="3791656"/>
        <a:ext cx="989511" cy="1076426"/>
      </dsp:txXfrm>
    </dsp:sp>
    <dsp:sp modelId="{68BB6A29-4122-459E-A1DA-FE033EC26458}">
      <dsp:nvSpPr>
        <dsp:cNvPr id="0" name=""/>
        <dsp:cNvSpPr/>
      </dsp:nvSpPr>
      <dsp:spPr>
        <a:xfrm>
          <a:off x="5001391" y="2708787"/>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D7136AD-468A-4F65-91D8-0C542BA58F72}">
      <dsp:nvSpPr>
        <dsp:cNvPr id="0" name=""/>
        <dsp:cNvSpPr/>
      </dsp:nvSpPr>
      <dsp:spPr>
        <a:xfrm>
          <a:off x="5154911" y="2909237"/>
          <a:ext cx="964982" cy="6121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27 Sep.</a:t>
          </a:r>
        </a:p>
      </dsp:txBody>
      <dsp:txXfrm>
        <a:off x="5154911" y="2909237"/>
        <a:ext cx="964982" cy="612185"/>
      </dsp:txXfrm>
    </dsp:sp>
    <dsp:sp modelId="{2DC92653-3B9D-433F-A762-639C106771F7}">
      <dsp:nvSpPr>
        <dsp:cNvPr id="0" name=""/>
        <dsp:cNvSpPr/>
      </dsp:nvSpPr>
      <dsp:spPr>
        <a:xfrm>
          <a:off x="4960759"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883C1C-DFEC-440E-A013-434B9137836B}">
      <dsp:nvSpPr>
        <dsp:cNvPr id="0" name=""/>
        <dsp:cNvSpPr/>
      </dsp:nvSpPr>
      <dsp:spPr>
        <a:xfrm>
          <a:off x="5089116" y="755751"/>
          <a:ext cx="1096571" cy="923696"/>
        </a:xfrm>
        <a:prstGeom prst="roundRect">
          <a:avLst/>
        </a:prstGeom>
        <a:solidFill>
          <a:schemeClr val="accent6">
            <a:lumMod val="40000"/>
            <a:lumOff val="60000"/>
            <a:alpha val="90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Phase II installed</a:t>
          </a:r>
        </a:p>
      </dsp:txBody>
      <dsp:txXfrm>
        <a:off x="5134207" y="800842"/>
        <a:ext cx="1006389" cy="833514"/>
      </dsp:txXfrm>
    </dsp:sp>
    <dsp:sp modelId="{8C472B83-428B-4B8A-86D0-6AD6BFB1F618}">
      <dsp:nvSpPr>
        <dsp:cNvPr id="0" name=""/>
        <dsp:cNvSpPr/>
      </dsp:nvSpPr>
      <dsp:spPr>
        <a:xfrm>
          <a:off x="5637402" y="1679448"/>
          <a:ext cx="0" cy="1029339"/>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BC653BE-60C8-417E-919F-4D8A3E573115}">
      <dsp:nvSpPr>
        <dsp:cNvPr id="0" name=""/>
        <dsp:cNvSpPr/>
      </dsp:nvSpPr>
      <dsp:spPr>
        <a:xfrm>
          <a:off x="5596770" y="2668155"/>
          <a:ext cx="81263" cy="81263"/>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DFD519-5447-4A9E-9CEA-47B3D2E233D5}">
      <dsp:nvSpPr>
        <dsp:cNvPr id="0" name=""/>
        <dsp:cNvSpPr/>
      </dsp:nvSpPr>
      <dsp:spPr>
        <a:xfrm>
          <a:off x="0" y="2349491"/>
          <a:ext cx="8886268" cy="0"/>
        </a:xfrm>
        <a:prstGeom prst="line">
          <a:avLst/>
        </a:prstGeom>
        <a:solidFill>
          <a:schemeClr val="lt1">
            <a:alpha val="90000"/>
            <a:tint val="40000"/>
            <a:hueOff val="0"/>
            <a:satOff val="0"/>
            <a:lumOff val="0"/>
            <a:alphaOff val="0"/>
          </a:schemeClr>
        </a:solidFill>
        <a:ln w="15875" cap="flat" cmpd="sng" algn="ctr">
          <a:solidFill>
            <a:schemeClr val="accent1">
              <a:alpha val="9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9DF9874A-2C01-4C49-A53C-31C3062DE257}">
      <dsp:nvSpPr>
        <dsp:cNvPr id="0" name=""/>
        <dsp:cNvSpPr/>
      </dsp:nvSpPr>
      <dsp:spPr>
        <a:xfrm>
          <a:off x="80878"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July 12</a:t>
          </a:r>
        </a:p>
      </dsp:txBody>
      <dsp:txXfrm>
        <a:off x="80878" y="2523353"/>
        <a:ext cx="1092039" cy="530984"/>
      </dsp:txXfrm>
    </dsp:sp>
    <dsp:sp modelId="{7D670136-481C-4E2D-BE52-696FCDEA81B5}">
      <dsp:nvSpPr>
        <dsp:cNvPr id="0" name=""/>
        <dsp:cNvSpPr/>
      </dsp:nvSpPr>
      <dsp:spPr>
        <a:xfrm>
          <a:off x="6421" y="655507"/>
          <a:ext cx="1240953" cy="801176"/>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66750">
            <a:lnSpc>
              <a:spcPct val="90000"/>
            </a:lnSpc>
            <a:spcBef>
              <a:spcPct val="0"/>
            </a:spcBef>
            <a:spcAft>
              <a:spcPct val="35000"/>
            </a:spcAft>
            <a:buNone/>
          </a:pPr>
          <a:r>
            <a:rPr lang="en-US" sz="1500" kern="1200"/>
            <a:t>Phase I installed</a:t>
          </a:r>
        </a:p>
      </dsp:txBody>
      <dsp:txXfrm>
        <a:off x="45531" y="694617"/>
        <a:ext cx="1162733" cy="722956"/>
      </dsp:txXfrm>
    </dsp:sp>
    <dsp:sp modelId="{EFF94156-1DC5-40B2-9DF2-F8C859A172CF}">
      <dsp:nvSpPr>
        <dsp:cNvPr id="0" name=""/>
        <dsp:cNvSpPr/>
      </dsp:nvSpPr>
      <dsp:spPr>
        <a:xfrm>
          <a:off x="626898"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0BE3938-383F-499B-BC23-F3A262557347}">
      <dsp:nvSpPr>
        <dsp:cNvPr id="0" name=""/>
        <dsp:cNvSpPr/>
      </dsp:nvSpPr>
      <dsp:spPr>
        <a:xfrm>
          <a:off x="800631" y="164464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a:t>July 30</a:t>
          </a:r>
        </a:p>
      </dsp:txBody>
      <dsp:txXfrm>
        <a:off x="800631" y="1644643"/>
        <a:ext cx="1092039" cy="530984"/>
      </dsp:txXfrm>
    </dsp:sp>
    <dsp:sp modelId="{0045D22C-ABE8-499F-932D-8DBF1F5AF5AD}">
      <dsp:nvSpPr>
        <dsp:cNvPr id="0" name=""/>
        <dsp:cNvSpPr/>
      </dsp:nvSpPr>
      <dsp:spPr>
        <a:xfrm>
          <a:off x="591655"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47F22C-B1E1-4137-B1E2-56E3FD598A33}">
      <dsp:nvSpPr>
        <dsp:cNvPr id="0" name=""/>
        <dsp:cNvSpPr/>
      </dsp:nvSpPr>
      <dsp:spPr>
        <a:xfrm>
          <a:off x="726174" y="3242297"/>
          <a:ext cx="1240953" cy="801176"/>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66750">
            <a:lnSpc>
              <a:spcPct val="90000"/>
            </a:lnSpc>
            <a:spcBef>
              <a:spcPct val="0"/>
            </a:spcBef>
            <a:spcAft>
              <a:spcPct val="35000"/>
            </a:spcAft>
            <a:buNone/>
          </a:pPr>
          <a:r>
            <a:rPr lang="en-US" sz="1500" kern="1200"/>
            <a:t>Monitor</a:t>
          </a:r>
        </a:p>
      </dsp:txBody>
      <dsp:txXfrm>
        <a:off x="765284" y="3281407"/>
        <a:ext cx="1162733" cy="722956"/>
      </dsp:txXfrm>
    </dsp:sp>
    <dsp:sp modelId="{E2A8A485-59D1-4397-A6A8-526E768F63BB}">
      <dsp:nvSpPr>
        <dsp:cNvPr id="0" name=""/>
        <dsp:cNvSpPr/>
      </dsp:nvSpPr>
      <dsp:spPr>
        <a:xfrm>
          <a:off x="1346651" y="2349490"/>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6C2CA07-6F7C-448C-BEED-2218BAAE654B}">
      <dsp:nvSpPr>
        <dsp:cNvPr id="0" name=""/>
        <dsp:cNvSpPr/>
      </dsp:nvSpPr>
      <dsp:spPr>
        <a:xfrm>
          <a:off x="1520384"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7 Aug.</a:t>
          </a:r>
        </a:p>
      </dsp:txBody>
      <dsp:txXfrm>
        <a:off x="1520384" y="2523353"/>
        <a:ext cx="1092039" cy="530984"/>
      </dsp:txXfrm>
    </dsp:sp>
    <dsp:sp modelId="{C5949874-934D-4A2E-A140-789FE8774E06}">
      <dsp:nvSpPr>
        <dsp:cNvPr id="0" name=""/>
        <dsp:cNvSpPr/>
      </dsp:nvSpPr>
      <dsp:spPr>
        <a:xfrm>
          <a:off x="1311408"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4B5D48-3561-4366-9C6A-71D0A72DC3D6}">
      <dsp:nvSpPr>
        <dsp:cNvPr id="0" name=""/>
        <dsp:cNvSpPr/>
      </dsp:nvSpPr>
      <dsp:spPr>
        <a:xfrm>
          <a:off x="1445927" y="630471"/>
          <a:ext cx="1240953" cy="826213"/>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First Day of School</a:t>
          </a:r>
        </a:p>
      </dsp:txBody>
      <dsp:txXfrm>
        <a:off x="1486259" y="670803"/>
        <a:ext cx="1160289" cy="745549"/>
      </dsp:txXfrm>
    </dsp:sp>
    <dsp:sp modelId="{443B1374-9514-4115-A7D2-BFEA8558BC3C}">
      <dsp:nvSpPr>
        <dsp:cNvPr id="0" name=""/>
        <dsp:cNvSpPr/>
      </dsp:nvSpPr>
      <dsp:spPr>
        <a:xfrm>
          <a:off x="2066404"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29C0E94-7B31-46E7-B13D-40C19AA88F73}">
      <dsp:nvSpPr>
        <dsp:cNvPr id="0" name=""/>
        <dsp:cNvSpPr/>
      </dsp:nvSpPr>
      <dsp:spPr>
        <a:xfrm>
          <a:off x="2240137" y="164464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a:t>7 Aug. – 20 Sept.</a:t>
          </a:r>
        </a:p>
      </dsp:txBody>
      <dsp:txXfrm>
        <a:off x="2240137" y="1644643"/>
        <a:ext cx="1092039" cy="530984"/>
      </dsp:txXfrm>
    </dsp:sp>
    <dsp:sp modelId="{770428B0-1B8E-4E57-8A06-C5E47F352BBA}">
      <dsp:nvSpPr>
        <dsp:cNvPr id="0" name=""/>
        <dsp:cNvSpPr/>
      </dsp:nvSpPr>
      <dsp:spPr>
        <a:xfrm>
          <a:off x="2031161"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A09860-FAE0-4814-BF75-32D2EB926214}">
      <dsp:nvSpPr>
        <dsp:cNvPr id="0" name=""/>
        <dsp:cNvSpPr/>
      </dsp:nvSpPr>
      <dsp:spPr>
        <a:xfrm>
          <a:off x="2165680" y="3242297"/>
          <a:ext cx="1240953" cy="801176"/>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Monitor</a:t>
          </a:r>
          <a:endParaRPr lang="en-US" sz="1500" kern="1200"/>
        </a:p>
      </dsp:txBody>
      <dsp:txXfrm>
        <a:off x="2204790" y="3281407"/>
        <a:ext cx="1162733" cy="722956"/>
      </dsp:txXfrm>
    </dsp:sp>
    <dsp:sp modelId="{A10207E4-022D-4EBA-B08F-F64BD5EF18D4}">
      <dsp:nvSpPr>
        <dsp:cNvPr id="0" name=""/>
        <dsp:cNvSpPr/>
      </dsp:nvSpPr>
      <dsp:spPr>
        <a:xfrm>
          <a:off x="2786157" y="2349490"/>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2BA329-2696-4EB7-8AC3-82784E88BDAC}">
      <dsp:nvSpPr>
        <dsp:cNvPr id="0" name=""/>
        <dsp:cNvSpPr/>
      </dsp:nvSpPr>
      <dsp:spPr>
        <a:xfrm>
          <a:off x="2959890"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27 Sept.</a:t>
          </a:r>
        </a:p>
      </dsp:txBody>
      <dsp:txXfrm>
        <a:off x="2959890" y="2523353"/>
        <a:ext cx="1092039" cy="530984"/>
      </dsp:txXfrm>
    </dsp:sp>
    <dsp:sp modelId="{F49ACE9E-8254-4057-908E-1BD9F1E95FDC}">
      <dsp:nvSpPr>
        <dsp:cNvPr id="0" name=""/>
        <dsp:cNvSpPr/>
      </dsp:nvSpPr>
      <dsp:spPr>
        <a:xfrm>
          <a:off x="2750914"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316311-6D72-442F-BA34-31F2CFD40789}">
      <dsp:nvSpPr>
        <dsp:cNvPr id="0" name=""/>
        <dsp:cNvSpPr/>
      </dsp:nvSpPr>
      <dsp:spPr>
        <a:xfrm>
          <a:off x="2885433" y="630471"/>
          <a:ext cx="1240953" cy="826213"/>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Phase II install</a:t>
          </a:r>
        </a:p>
      </dsp:txBody>
      <dsp:txXfrm>
        <a:off x="2925765" y="670803"/>
        <a:ext cx="1160289" cy="745549"/>
      </dsp:txXfrm>
    </dsp:sp>
    <dsp:sp modelId="{F7B18164-11E6-47DA-B412-84E89B9F3B53}">
      <dsp:nvSpPr>
        <dsp:cNvPr id="0" name=""/>
        <dsp:cNvSpPr/>
      </dsp:nvSpPr>
      <dsp:spPr>
        <a:xfrm>
          <a:off x="3505910"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0FF9885-9394-4FC8-9270-B914DC4BF0B5}">
      <dsp:nvSpPr>
        <dsp:cNvPr id="0" name=""/>
        <dsp:cNvSpPr/>
      </dsp:nvSpPr>
      <dsp:spPr>
        <a:xfrm>
          <a:off x="3679643" y="164464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a:t>Oct. 1-Oct. 8</a:t>
          </a:r>
        </a:p>
      </dsp:txBody>
      <dsp:txXfrm>
        <a:off x="3679643" y="1644643"/>
        <a:ext cx="1092039" cy="530984"/>
      </dsp:txXfrm>
    </dsp:sp>
    <dsp:sp modelId="{E52A5E5C-67E0-4118-A538-7D82C37E2270}">
      <dsp:nvSpPr>
        <dsp:cNvPr id="0" name=""/>
        <dsp:cNvSpPr/>
      </dsp:nvSpPr>
      <dsp:spPr>
        <a:xfrm>
          <a:off x="3470667"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936A37-C058-450A-BCCF-FCEF6531B41F}">
      <dsp:nvSpPr>
        <dsp:cNvPr id="0" name=""/>
        <dsp:cNvSpPr/>
      </dsp:nvSpPr>
      <dsp:spPr>
        <a:xfrm>
          <a:off x="3605186" y="3242297"/>
          <a:ext cx="1240953" cy="801176"/>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Monitor</a:t>
          </a:r>
          <a:endParaRPr lang="en-US" sz="1400" kern="1200"/>
        </a:p>
      </dsp:txBody>
      <dsp:txXfrm>
        <a:off x="3644296" y="3281407"/>
        <a:ext cx="1162733" cy="722956"/>
      </dsp:txXfrm>
    </dsp:sp>
    <dsp:sp modelId="{99C7F7AF-FF7E-4EE3-A6DE-CD48953D05D3}">
      <dsp:nvSpPr>
        <dsp:cNvPr id="0" name=""/>
        <dsp:cNvSpPr/>
      </dsp:nvSpPr>
      <dsp:spPr>
        <a:xfrm>
          <a:off x="4225663" y="2349490"/>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AA90E47-B68C-4683-A5E1-5CC4B19891E3}">
      <dsp:nvSpPr>
        <dsp:cNvPr id="0" name=""/>
        <dsp:cNvSpPr/>
      </dsp:nvSpPr>
      <dsp:spPr>
        <a:xfrm>
          <a:off x="4489129"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a:t>8 Oct.</a:t>
          </a:r>
        </a:p>
      </dsp:txBody>
      <dsp:txXfrm>
        <a:off x="4489129" y="2523353"/>
        <a:ext cx="1092039" cy="530984"/>
      </dsp:txXfrm>
    </dsp:sp>
    <dsp:sp modelId="{9D1E99F9-B089-40E0-99C7-5EFA0D0BBE62}">
      <dsp:nvSpPr>
        <dsp:cNvPr id="0" name=""/>
        <dsp:cNvSpPr/>
      </dsp:nvSpPr>
      <dsp:spPr>
        <a:xfrm>
          <a:off x="4190420"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73A99B-CD43-4A88-B1DE-83E6077AC363}">
      <dsp:nvSpPr>
        <dsp:cNvPr id="0" name=""/>
        <dsp:cNvSpPr/>
      </dsp:nvSpPr>
      <dsp:spPr>
        <a:xfrm>
          <a:off x="4324939" y="630471"/>
          <a:ext cx="1420420" cy="826213"/>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0" kern="1200"/>
            <a:t>Community Workshop</a:t>
          </a:r>
        </a:p>
      </dsp:txBody>
      <dsp:txXfrm>
        <a:off x="4365271" y="670803"/>
        <a:ext cx="1339756" cy="745549"/>
      </dsp:txXfrm>
    </dsp:sp>
    <dsp:sp modelId="{2D97BC41-1E1A-439F-B852-46CC2140CBC7}">
      <dsp:nvSpPr>
        <dsp:cNvPr id="0" name=""/>
        <dsp:cNvSpPr/>
      </dsp:nvSpPr>
      <dsp:spPr>
        <a:xfrm>
          <a:off x="5035149"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57BA630-1772-4FF9-903E-7A24F189997E}">
      <dsp:nvSpPr>
        <dsp:cNvPr id="0" name=""/>
        <dsp:cNvSpPr/>
      </dsp:nvSpPr>
      <dsp:spPr>
        <a:xfrm>
          <a:off x="5298616" y="164464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a:t>23 Oct.</a:t>
          </a:r>
        </a:p>
      </dsp:txBody>
      <dsp:txXfrm>
        <a:off x="5298616" y="1644643"/>
        <a:ext cx="1092039" cy="530984"/>
      </dsp:txXfrm>
    </dsp:sp>
    <dsp:sp modelId="{BBBCFD40-67CA-470C-9C49-5C0926D2C9B7}">
      <dsp:nvSpPr>
        <dsp:cNvPr id="0" name=""/>
        <dsp:cNvSpPr/>
      </dsp:nvSpPr>
      <dsp:spPr>
        <a:xfrm>
          <a:off x="4999907"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AEAA35-4546-4281-8EAF-488AB4A66EF2}">
      <dsp:nvSpPr>
        <dsp:cNvPr id="0" name=""/>
        <dsp:cNvSpPr/>
      </dsp:nvSpPr>
      <dsp:spPr>
        <a:xfrm>
          <a:off x="5224159" y="3242297"/>
          <a:ext cx="1240953" cy="1076580"/>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TAMC Board Meeting</a:t>
          </a:r>
        </a:p>
      </dsp:txBody>
      <dsp:txXfrm>
        <a:off x="5276713" y="3294851"/>
        <a:ext cx="1135845" cy="971472"/>
      </dsp:txXfrm>
    </dsp:sp>
    <dsp:sp modelId="{DB0A2E8A-EBB4-4DE3-94C8-7ED8714C0337}">
      <dsp:nvSpPr>
        <dsp:cNvPr id="0" name=""/>
        <dsp:cNvSpPr/>
      </dsp:nvSpPr>
      <dsp:spPr>
        <a:xfrm>
          <a:off x="5844635" y="2349490"/>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8ECCE58-7D73-4708-B81F-8831EB53523A}">
      <dsp:nvSpPr>
        <dsp:cNvPr id="0" name=""/>
        <dsp:cNvSpPr/>
      </dsp:nvSpPr>
      <dsp:spPr>
        <a:xfrm>
          <a:off x="6018369"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November 8</a:t>
          </a:r>
        </a:p>
      </dsp:txBody>
      <dsp:txXfrm>
        <a:off x="6018369" y="2523353"/>
        <a:ext cx="1092039" cy="530984"/>
      </dsp:txXfrm>
    </dsp:sp>
    <dsp:sp modelId="{0F8BF2ED-F045-4D24-9CB3-8ADD646AB189}">
      <dsp:nvSpPr>
        <dsp:cNvPr id="0" name=""/>
        <dsp:cNvSpPr/>
      </dsp:nvSpPr>
      <dsp:spPr>
        <a:xfrm>
          <a:off x="5809393"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FC0774-B4C8-4D82-93B3-5E32C4EFA970}">
      <dsp:nvSpPr>
        <dsp:cNvPr id="0" name=""/>
        <dsp:cNvSpPr/>
      </dsp:nvSpPr>
      <dsp:spPr>
        <a:xfrm>
          <a:off x="5943912" y="655507"/>
          <a:ext cx="1240953" cy="801176"/>
        </a:xfrm>
        <a:prstGeom prst="roundRect">
          <a:avLst/>
        </a:prstGeom>
        <a:solidFill>
          <a:schemeClr val="accent1">
            <a:alpha val="90000"/>
            <a:tint val="4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Monitor</a:t>
          </a:r>
        </a:p>
      </dsp:txBody>
      <dsp:txXfrm>
        <a:off x="5983022" y="694617"/>
        <a:ext cx="1162733" cy="722956"/>
      </dsp:txXfrm>
    </dsp:sp>
    <dsp:sp modelId="{7A849593-141E-4CE0-AFA6-829075C7F48A}">
      <dsp:nvSpPr>
        <dsp:cNvPr id="0" name=""/>
        <dsp:cNvSpPr/>
      </dsp:nvSpPr>
      <dsp:spPr>
        <a:xfrm>
          <a:off x="6564388"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6B6A28E-E48A-4482-9C14-5643492FAB75}">
      <dsp:nvSpPr>
        <dsp:cNvPr id="0" name=""/>
        <dsp:cNvSpPr/>
      </dsp:nvSpPr>
      <dsp:spPr>
        <a:xfrm>
          <a:off x="6865859" y="164464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711200">
            <a:lnSpc>
              <a:spcPct val="90000"/>
            </a:lnSpc>
            <a:spcBef>
              <a:spcPct val="0"/>
            </a:spcBef>
            <a:spcAft>
              <a:spcPct val="35000"/>
            </a:spcAft>
            <a:buNone/>
            <a:defRPr b="1"/>
          </a:pPr>
          <a:r>
            <a:rPr lang="en-US" sz="1600" kern="1200"/>
            <a:t>Jan 15</a:t>
          </a:r>
        </a:p>
      </dsp:txBody>
      <dsp:txXfrm>
        <a:off x="6865859" y="1644643"/>
        <a:ext cx="1092039" cy="530984"/>
      </dsp:txXfrm>
    </dsp:sp>
    <dsp:sp modelId="{63CB74F6-225B-47F9-ABAA-D12E3509B58E}">
      <dsp:nvSpPr>
        <dsp:cNvPr id="0" name=""/>
        <dsp:cNvSpPr/>
      </dsp:nvSpPr>
      <dsp:spPr>
        <a:xfrm>
          <a:off x="6529146"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D832A-E5C4-4479-A880-6F4050E400B4}">
      <dsp:nvSpPr>
        <dsp:cNvPr id="0" name=""/>
        <dsp:cNvSpPr/>
      </dsp:nvSpPr>
      <dsp:spPr>
        <a:xfrm>
          <a:off x="6663665" y="3242297"/>
          <a:ext cx="1496428" cy="826213"/>
        </a:xfrm>
        <a:prstGeom prst="roundRect">
          <a:avLst/>
        </a:prstGeom>
        <a:solidFill>
          <a:schemeClr val="bg1">
            <a:lumMod val="8500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b="0" kern="1200"/>
            <a:t>Community Workshop</a:t>
          </a:r>
        </a:p>
      </dsp:txBody>
      <dsp:txXfrm>
        <a:off x="6703997" y="3282629"/>
        <a:ext cx="1415764" cy="745549"/>
      </dsp:txXfrm>
    </dsp:sp>
    <dsp:sp modelId="{4FA81864-9DDA-4203-8358-DBF7A2EA68B2}">
      <dsp:nvSpPr>
        <dsp:cNvPr id="0" name=""/>
        <dsp:cNvSpPr/>
      </dsp:nvSpPr>
      <dsp:spPr>
        <a:xfrm>
          <a:off x="7411879" y="2349490"/>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F480041-3F93-42AF-83BA-2844D03B0BEE}">
      <dsp:nvSpPr>
        <dsp:cNvPr id="0" name=""/>
        <dsp:cNvSpPr/>
      </dsp:nvSpPr>
      <dsp:spPr>
        <a:xfrm>
          <a:off x="7713350" y="2523353"/>
          <a:ext cx="1092039" cy="5309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711200">
            <a:lnSpc>
              <a:spcPct val="90000"/>
            </a:lnSpc>
            <a:spcBef>
              <a:spcPct val="0"/>
            </a:spcBef>
            <a:spcAft>
              <a:spcPct val="35000"/>
            </a:spcAft>
            <a:buNone/>
            <a:defRPr b="1"/>
          </a:pPr>
          <a:r>
            <a:rPr lang="en-US" sz="1600" kern="1200"/>
            <a:t>Jan 22</a:t>
          </a:r>
        </a:p>
      </dsp:txBody>
      <dsp:txXfrm>
        <a:off x="7713350" y="2523353"/>
        <a:ext cx="1092039" cy="530984"/>
      </dsp:txXfrm>
    </dsp:sp>
    <dsp:sp modelId="{E90D2342-241C-4BEC-841C-711189DF6C24}">
      <dsp:nvSpPr>
        <dsp:cNvPr id="0" name=""/>
        <dsp:cNvSpPr/>
      </dsp:nvSpPr>
      <dsp:spPr>
        <a:xfrm>
          <a:off x="7376636"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D7F46B-FA18-430F-B5CB-CAC571545AF6}">
      <dsp:nvSpPr>
        <dsp:cNvPr id="0" name=""/>
        <dsp:cNvSpPr/>
      </dsp:nvSpPr>
      <dsp:spPr>
        <a:xfrm>
          <a:off x="7638893" y="380103"/>
          <a:ext cx="1240953" cy="1076580"/>
        </a:xfrm>
        <a:prstGeom prst="roundRect">
          <a:avLst/>
        </a:prstGeom>
        <a:solidFill>
          <a:srgbClr val="FFFF00">
            <a:alpha val="90000"/>
          </a:srgb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l" defTabSz="711200">
            <a:lnSpc>
              <a:spcPct val="90000"/>
            </a:lnSpc>
            <a:spcBef>
              <a:spcPct val="0"/>
            </a:spcBef>
            <a:spcAft>
              <a:spcPct val="35000"/>
            </a:spcAft>
            <a:buNone/>
          </a:pPr>
          <a:r>
            <a:rPr lang="en-US" sz="1600" kern="1200"/>
            <a:t>TAMC Board Meeting</a:t>
          </a:r>
        </a:p>
      </dsp:txBody>
      <dsp:txXfrm>
        <a:off x="7691447" y="432657"/>
        <a:ext cx="1135845" cy="971472"/>
      </dsp:txXfrm>
    </dsp:sp>
    <dsp:sp modelId="{1C1CFCDA-F41B-462C-BCC3-03A5DB5F2C06}">
      <dsp:nvSpPr>
        <dsp:cNvPr id="0" name=""/>
        <dsp:cNvSpPr/>
      </dsp:nvSpPr>
      <dsp:spPr>
        <a:xfrm>
          <a:off x="8259369" y="1456684"/>
          <a:ext cx="0" cy="892806"/>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63263D2-4734-4BEB-9AC0-615F2A5530CD}">
      <dsp:nvSpPr>
        <dsp:cNvPr id="0" name=""/>
        <dsp:cNvSpPr/>
      </dsp:nvSpPr>
      <dsp:spPr>
        <a:xfrm>
          <a:off x="8224127" y="2314248"/>
          <a:ext cx="70484" cy="70484"/>
        </a:xfrm>
        <a:prstGeom prst="ellipse">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B1E345-F67C-48A9-A2ED-A421F6C51807}">
      <dsp:nvSpPr>
        <dsp:cNvPr id="0" name=""/>
        <dsp:cNvSpPr/>
      </dsp:nvSpPr>
      <dsp:spPr>
        <a:xfrm>
          <a:off x="0" y="209839"/>
          <a:ext cx="6666833" cy="247104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Do you like the idea of constructing a formal trail so that all users can enjoy it (ADA accessible)? </a:t>
          </a:r>
        </a:p>
        <a:p>
          <a:pPr marL="0" lvl="0" indent="0" algn="l" defTabSz="1422400">
            <a:lnSpc>
              <a:spcPct val="90000"/>
            </a:lnSpc>
            <a:spcBef>
              <a:spcPct val="0"/>
            </a:spcBef>
            <a:spcAft>
              <a:spcPct val="35000"/>
            </a:spcAft>
            <a:buNone/>
          </a:pPr>
          <a:r>
            <a:rPr lang="en-US" sz="3200" b="1" kern="1200"/>
            <a:t>90% agree</a:t>
          </a:r>
        </a:p>
      </dsp:txBody>
      <dsp:txXfrm>
        <a:off x="120626" y="330465"/>
        <a:ext cx="6425581" cy="2229788"/>
      </dsp:txXfrm>
    </dsp:sp>
    <dsp:sp modelId="{54CAC3B6-8CAD-445A-9258-A02A7A775E3F}">
      <dsp:nvSpPr>
        <dsp:cNvPr id="0" name=""/>
        <dsp:cNvSpPr/>
      </dsp:nvSpPr>
      <dsp:spPr>
        <a:xfrm>
          <a:off x="0" y="2773040"/>
          <a:ext cx="6666833" cy="2471040"/>
        </a:xfrm>
        <a:prstGeom prst="roundRect">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Should it connect the school to the Fort Ord National Monument parking lot?</a:t>
          </a:r>
        </a:p>
        <a:p>
          <a:pPr marL="0" lvl="0" indent="0" algn="l" defTabSz="1422400">
            <a:lnSpc>
              <a:spcPct val="90000"/>
            </a:lnSpc>
            <a:spcBef>
              <a:spcPct val="0"/>
            </a:spcBef>
            <a:spcAft>
              <a:spcPct val="35000"/>
            </a:spcAft>
            <a:buNone/>
          </a:pPr>
          <a:r>
            <a:rPr lang="en-US" sz="3200" b="1" kern="1200"/>
            <a:t>84% agree</a:t>
          </a:r>
        </a:p>
      </dsp:txBody>
      <dsp:txXfrm>
        <a:off x="120626" y="2893666"/>
        <a:ext cx="6425581" cy="2229788"/>
      </dsp:txXfrm>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5"/>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idx="1"/>
          </p:nvPr>
        </p:nvSpPr>
        <p:spPr>
          <a:xfrm>
            <a:off x="3970339" y="0"/>
            <a:ext cx="3038475" cy="466725"/>
          </a:xfrm>
          <a:prstGeom prst="rect">
            <a:avLst/>
          </a:prstGeom>
        </p:spPr>
        <p:txBody>
          <a:bodyPr vert="horz" lIns="91428" tIns="45714" rIns="91428" bIns="45714" rtlCol="0"/>
          <a:lstStyle>
            <a:lvl1pPr algn="r">
              <a:defRPr sz="1200"/>
            </a:lvl1pPr>
          </a:lstStyle>
          <a:p>
            <a:fld id="{68E8B4B2-267C-7044-97B6-5545C11F24A6}" type="datetimeFigureOut">
              <a:rPr lang="en-US" smtClean="0"/>
              <a:t>1/22/2025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28" tIns="45714" rIns="91428" bIns="45714" rtlCol="0" anchor="ctr"/>
          <a:lstStyle/>
          <a:p>
            <a:endParaRPr lang="en-US"/>
          </a:p>
        </p:txBody>
      </p:sp>
      <p:sp>
        <p:nvSpPr>
          <p:cNvPr id="5" name="Notes Placeholder 4"/>
          <p:cNvSpPr>
            <a:spLocks noGrp="1"/>
          </p:cNvSpPr>
          <p:nvPr>
            <p:ph type="body" sz="quarter" idx="3"/>
          </p:nvPr>
        </p:nvSpPr>
        <p:spPr>
          <a:xfrm>
            <a:off x="701675" y="4473576"/>
            <a:ext cx="5607050" cy="3660775"/>
          </a:xfrm>
          <a:prstGeom prst="rect">
            <a:avLst/>
          </a:prstGeom>
        </p:spPr>
        <p:txBody>
          <a:bodyPr vert="horz" lIns="91428" tIns="45714" rIns="91428" bIns="457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676"/>
            <a:ext cx="3038475" cy="466725"/>
          </a:xfrm>
          <a:prstGeom prst="rect">
            <a:avLst/>
          </a:prstGeom>
        </p:spPr>
        <p:txBody>
          <a:bodyPr vert="horz" lIns="91428" tIns="45714" rIns="91428"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829676"/>
            <a:ext cx="3038475" cy="466725"/>
          </a:xfrm>
          <a:prstGeom prst="rect">
            <a:avLst/>
          </a:prstGeom>
        </p:spPr>
        <p:txBody>
          <a:bodyPr vert="horz" lIns="91428" tIns="45714" rIns="91428" bIns="45714" rtlCol="0" anchor="b"/>
          <a:lstStyle>
            <a:lvl1pPr algn="r">
              <a:defRPr sz="1200"/>
            </a:lvl1pPr>
          </a:lstStyle>
          <a:p>
            <a:fld id="{803BA74B-4B7E-AB48-9698-4337C391BCFA}" type="slidenum">
              <a:rPr lang="en-US" smtClean="0"/>
              <a:t>‹#›</a:t>
            </a:fld>
            <a:endParaRPr lang="en-US"/>
          </a:p>
        </p:txBody>
      </p:sp>
    </p:spTree>
    <p:extLst>
      <p:ext uri="{BB962C8B-B14F-4D97-AF65-F5344CB8AC3E}">
        <p14:creationId xmlns:p14="http://schemas.microsoft.com/office/powerpoint/2010/main" val="987898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were here October 8?</a:t>
            </a:r>
          </a:p>
          <a:p>
            <a:r>
              <a:rPr lang="en-US"/>
              <a:t>Review attendance dots</a:t>
            </a:r>
          </a:p>
        </p:txBody>
      </p:sp>
      <p:sp>
        <p:nvSpPr>
          <p:cNvPr id="4" name="Slide Number Placeholder 3"/>
          <p:cNvSpPr>
            <a:spLocks noGrp="1"/>
          </p:cNvSpPr>
          <p:nvPr>
            <p:ph type="sldNum" sz="quarter" idx="5"/>
          </p:nvPr>
        </p:nvSpPr>
        <p:spPr/>
        <p:txBody>
          <a:bodyPr/>
          <a:lstStyle/>
          <a:p>
            <a:fld id="{803BA74B-4B7E-AB48-9698-4337C391BCFA}" type="slidenum">
              <a:rPr lang="en-US" smtClean="0"/>
              <a:t>1</a:t>
            </a:fld>
            <a:endParaRPr lang="en-US"/>
          </a:p>
        </p:txBody>
      </p:sp>
    </p:spTree>
    <p:extLst>
      <p:ext uri="{BB962C8B-B14F-4D97-AF65-F5344CB8AC3E}">
        <p14:creationId xmlns:p14="http://schemas.microsoft.com/office/powerpoint/2010/main" val="22512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BA74B-4B7E-AB48-9698-4337C391BCFA}" type="slidenum">
              <a:rPr lang="en-US" smtClean="0"/>
              <a:t>16</a:t>
            </a:fld>
            <a:endParaRPr lang="en-US"/>
          </a:p>
        </p:txBody>
      </p:sp>
    </p:spTree>
    <p:extLst>
      <p:ext uri="{BB962C8B-B14F-4D97-AF65-F5344CB8AC3E}">
        <p14:creationId xmlns:p14="http://schemas.microsoft.com/office/powerpoint/2010/main" val="1882336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02F6C-AEAA-08DD-1243-F04D58EFA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CAEF0-9F00-448B-5873-24391F5EE6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AD4F3-BBAC-72EB-E74E-FBC0678279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8CBD118-C760-364F-803B-94A2048A974B}"/>
              </a:ext>
            </a:extLst>
          </p:cNvPr>
          <p:cNvSpPr>
            <a:spLocks noGrp="1"/>
          </p:cNvSpPr>
          <p:nvPr>
            <p:ph type="sldNum" sz="quarter" idx="5"/>
          </p:nvPr>
        </p:nvSpPr>
        <p:spPr/>
        <p:txBody>
          <a:bodyPr/>
          <a:lstStyle/>
          <a:p>
            <a:fld id="{803BA74B-4B7E-AB48-9698-4337C391BCFA}" type="slidenum">
              <a:rPr lang="en-US" smtClean="0"/>
              <a:t>17</a:t>
            </a:fld>
            <a:endParaRPr lang="en-US"/>
          </a:p>
        </p:txBody>
      </p:sp>
    </p:spTree>
    <p:extLst>
      <p:ext uri="{BB962C8B-B14F-4D97-AF65-F5344CB8AC3E}">
        <p14:creationId xmlns:p14="http://schemas.microsoft.com/office/powerpoint/2010/main" val="2236032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can we do better?</a:t>
            </a:r>
          </a:p>
        </p:txBody>
      </p:sp>
      <p:sp>
        <p:nvSpPr>
          <p:cNvPr id="4" name="Slide Number Placeholder 3"/>
          <p:cNvSpPr>
            <a:spLocks noGrp="1"/>
          </p:cNvSpPr>
          <p:nvPr>
            <p:ph type="sldNum" sz="quarter" idx="5"/>
          </p:nvPr>
        </p:nvSpPr>
        <p:spPr/>
        <p:txBody>
          <a:bodyPr/>
          <a:lstStyle/>
          <a:p>
            <a:fld id="{803BA74B-4B7E-AB48-9698-4337C391BCFA}" type="slidenum">
              <a:rPr lang="en-US" smtClean="0"/>
              <a:t>20</a:t>
            </a:fld>
            <a:endParaRPr lang="en-US"/>
          </a:p>
        </p:txBody>
      </p:sp>
    </p:spTree>
    <p:extLst>
      <p:ext uri="{BB962C8B-B14F-4D97-AF65-F5344CB8AC3E}">
        <p14:creationId xmlns:p14="http://schemas.microsoft.com/office/powerpoint/2010/main" val="196803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New years resolution</a:t>
            </a:r>
          </a:p>
          <a:p>
            <a:r>
              <a:rPr lang="en-US"/>
              <a:t>Make good decisions quickly</a:t>
            </a:r>
          </a:p>
          <a:p>
            <a:r>
              <a:rPr lang="en-US"/>
              <a:t>Dry January</a:t>
            </a:r>
          </a:p>
        </p:txBody>
      </p:sp>
      <p:sp>
        <p:nvSpPr>
          <p:cNvPr id="4" name="Slide Number Placeholder 3"/>
          <p:cNvSpPr>
            <a:spLocks noGrp="1"/>
          </p:cNvSpPr>
          <p:nvPr>
            <p:ph type="sldNum" sz="quarter" idx="5"/>
          </p:nvPr>
        </p:nvSpPr>
        <p:spPr/>
        <p:txBody>
          <a:bodyPr/>
          <a:lstStyle/>
          <a:p>
            <a:fld id="{803BA74B-4B7E-AB48-9698-4337C391BCFA}" type="slidenum">
              <a:rPr lang="en-US" smtClean="0"/>
              <a:t>29</a:t>
            </a:fld>
            <a:endParaRPr lang="en-US"/>
          </a:p>
        </p:txBody>
      </p:sp>
    </p:spTree>
    <p:extLst>
      <p:ext uri="{BB962C8B-B14F-4D97-AF65-F5344CB8AC3E}">
        <p14:creationId xmlns:p14="http://schemas.microsoft.com/office/powerpoint/2010/main" val="1752855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BA74B-4B7E-AB48-9698-4337C391BCFA}" type="slidenum">
              <a:rPr lang="en-US" smtClean="0"/>
              <a:t>42</a:t>
            </a:fld>
            <a:endParaRPr lang="en-US"/>
          </a:p>
        </p:txBody>
      </p:sp>
    </p:spTree>
    <p:extLst>
      <p:ext uri="{BB962C8B-B14F-4D97-AF65-F5344CB8AC3E}">
        <p14:creationId xmlns:p14="http://schemas.microsoft.com/office/powerpoint/2010/main" val="1048672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3BA74B-4B7E-AB48-9698-4337C391BCFA}" type="slidenum">
              <a:rPr lang="en-US" smtClean="0"/>
              <a:t>47</a:t>
            </a:fld>
            <a:endParaRPr lang="en-US"/>
          </a:p>
        </p:txBody>
      </p:sp>
    </p:spTree>
    <p:extLst>
      <p:ext uri="{BB962C8B-B14F-4D97-AF65-F5344CB8AC3E}">
        <p14:creationId xmlns:p14="http://schemas.microsoft.com/office/powerpoint/2010/main" val="552103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F0F2-BB57-713D-57B2-F99E8C441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07E76F-63DA-F75D-DF8E-E8F374ACC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7677E7-2A56-AFD2-79E2-2982A982265F}"/>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5" name="Footer Placeholder 4">
            <a:extLst>
              <a:ext uri="{FF2B5EF4-FFF2-40B4-BE49-F238E27FC236}">
                <a16:creationId xmlns:a16="http://schemas.microsoft.com/office/drawing/2014/main" id="{DA85BFF6-D4B3-E09E-AC2E-7368EBCC79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50B145-6163-BACC-E54F-EB7B68376F75}"/>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233777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9BAB-E6DB-6808-8A48-B042199434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56E3C2-F1E6-EF3C-B041-CD1D6B1B9E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3A9B79-FAEB-A595-4834-BA1EDD21B70C}"/>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5" name="Footer Placeholder 4">
            <a:extLst>
              <a:ext uri="{FF2B5EF4-FFF2-40B4-BE49-F238E27FC236}">
                <a16:creationId xmlns:a16="http://schemas.microsoft.com/office/drawing/2014/main" id="{9D30B4B6-6D65-F675-431E-F1EDF9AE0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F104BD-A31D-9240-AA1E-2BC80151A2EF}"/>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2351962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479358-6DEE-BE75-9D71-EA3EAFC7F2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09B332-0C68-9AFB-24E1-67A685E0DD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C2B73D-30AD-F349-507C-2DEC4EA6689A}"/>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5" name="Footer Placeholder 4">
            <a:extLst>
              <a:ext uri="{FF2B5EF4-FFF2-40B4-BE49-F238E27FC236}">
                <a16:creationId xmlns:a16="http://schemas.microsoft.com/office/drawing/2014/main" id="{033523DA-7B4E-69C1-EF37-7A2268613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27402B-B938-45A6-45A4-506B2F007374}"/>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518292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BF604-C71D-F3F7-0B90-3FA77BC666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1EDB67-60F2-EF78-C7D2-FD115A99A4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21AFE-402E-87F9-CDA4-6B3158658CA3}"/>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5" name="Footer Placeholder 4">
            <a:extLst>
              <a:ext uri="{FF2B5EF4-FFF2-40B4-BE49-F238E27FC236}">
                <a16:creationId xmlns:a16="http://schemas.microsoft.com/office/drawing/2014/main" id="{16EBE336-BBB8-89DF-9F47-8B0F2DF97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C94728-1EB7-E0AC-F85B-E070A353D5AB}"/>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403636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35356-56B6-EF22-6E27-33C9046AAB5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01FC64-86D6-49B8-7983-72D39DFDDF9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C9280-AEFB-C337-BB72-D3FB4D655C95}"/>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5" name="Footer Placeholder 4">
            <a:extLst>
              <a:ext uri="{FF2B5EF4-FFF2-40B4-BE49-F238E27FC236}">
                <a16:creationId xmlns:a16="http://schemas.microsoft.com/office/drawing/2014/main" id="{F2B70F27-93A1-4C96-DF8A-8FB69ED826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0D4F5-7F01-703C-F9D8-64DC3ACD6994}"/>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224738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71416-A9F3-E032-A8B5-4A6F2138B8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63D770-BF47-A05D-F6E6-81863C8B4C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ED752A-C72F-3150-6AA0-75E244AD02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92F07EA-D38F-9792-2593-D40AAEB6434E}"/>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6" name="Footer Placeholder 5">
            <a:extLst>
              <a:ext uri="{FF2B5EF4-FFF2-40B4-BE49-F238E27FC236}">
                <a16:creationId xmlns:a16="http://schemas.microsoft.com/office/drawing/2014/main" id="{A0B135A7-A99D-B513-B88E-EDA91FA18B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D8D66-AAE3-C3E4-7FEF-95692840C3B8}"/>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25103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1CC1C-5902-76C6-D470-D6399FA869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1C914F-6FA7-3209-5122-BDDC99514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AA679C-D42D-AB87-3AE1-D70E60A5EC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06EA11-D688-C82F-0394-FCAA768F8E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257D86-A550-6DF9-10DB-4E66D6700D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2A7723-E091-ED56-50D1-485D937FABE9}"/>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8" name="Footer Placeholder 7">
            <a:extLst>
              <a:ext uri="{FF2B5EF4-FFF2-40B4-BE49-F238E27FC236}">
                <a16:creationId xmlns:a16="http://schemas.microsoft.com/office/drawing/2014/main" id="{9FC7FB28-A29D-E68B-9E75-6E0380FACD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4B44CE-3C95-9D68-CFBE-EC94E0A6219A}"/>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134351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2C725-E54D-A45A-7D58-B0B745683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CD4AC4-60B0-D3EA-B2AC-B6B6C09F8EA5}"/>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4" name="Footer Placeholder 3">
            <a:extLst>
              <a:ext uri="{FF2B5EF4-FFF2-40B4-BE49-F238E27FC236}">
                <a16:creationId xmlns:a16="http://schemas.microsoft.com/office/drawing/2014/main" id="{AF2AA697-B933-A31D-4E27-97F01569D03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452B2-1FBC-DDC1-9B8C-E8DF55ABF080}"/>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837484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E63861-815C-7F86-30F2-32E648097379}"/>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3" name="Footer Placeholder 2">
            <a:extLst>
              <a:ext uri="{FF2B5EF4-FFF2-40B4-BE49-F238E27FC236}">
                <a16:creationId xmlns:a16="http://schemas.microsoft.com/office/drawing/2014/main" id="{582E9AB8-E637-7FDB-22C9-A611C5B637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D8DE614-0CF4-D3FF-BA31-FF6FEB89D7C6}"/>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4098711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77192-EAFB-63D5-A3E9-EF02C1EB25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A09A9D-5269-1711-6AC8-A15F3D180C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BB55DE-B274-98BA-CE2D-72A9E477E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20A5B7-C988-4666-1D5B-142A79DC77A7}"/>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6" name="Footer Placeholder 5">
            <a:extLst>
              <a:ext uri="{FF2B5EF4-FFF2-40B4-BE49-F238E27FC236}">
                <a16:creationId xmlns:a16="http://schemas.microsoft.com/office/drawing/2014/main" id="{773987A9-A344-93E2-3DE9-7E526DC963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D8AB4-44D5-7800-5C91-2F6F8B8BAF22}"/>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2537889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6B32-9A79-FD1C-30AC-F31BCC990B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21B0B3-76DD-398C-BAB7-2D8AC0EDED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997412-3430-3148-55D3-E8F04334AF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B3573-0890-1DC3-23EB-70E3F72AC110}"/>
              </a:ext>
            </a:extLst>
          </p:cNvPr>
          <p:cNvSpPr>
            <a:spLocks noGrp="1"/>
          </p:cNvSpPr>
          <p:nvPr>
            <p:ph type="dt" sz="half" idx="10"/>
          </p:nvPr>
        </p:nvSpPr>
        <p:spPr/>
        <p:txBody>
          <a:bodyPr/>
          <a:lstStyle/>
          <a:p>
            <a:fld id="{08334E50-6BB2-4225-8E65-693AC5DE64D3}" type="datetimeFigureOut">
              <a:rPr lang="en-US" smtClean="0"/>
              <a:t>1/22/2025</a:t>
            </a:fld>
            <a:endParaRPr lang="en-US"/>
          </a:p>
        </p:txBody>
      </p:sp>
      <p:sp>
        <p:nvSpPr>
          <p:cNvPr id="6" name="Footer Placeholder 5">
            <a:extLst>
              <a:ext uri="{FF2B5EF4-FFF2-40B4-BE49-F238E27FC236}">
                <a16:creationId xmlns:a16="http://schemas.microsoft.com/office/drawing/2014/main" id="{DBEFE640-1C16-2381-B30D-71222A840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06ACF-19FA-250C-122B-8F3BC105D279}"/>
              </a:ext>
            </a:extLst>
          </p:cNvPr>
          <p:cNvSpPr>
            <a:spLocks noGrp="1"/>
          </p:cNvSpPr>
          <p:nvPr>
            <p:ph type="sldNum" sz="quarter" idx="12"/>
          </p:nvPr>
        </p:nvSpPr>
        <p:spPr/>
        <p:txBody>
          <a:bodyPr/>
          <a:lstStyle/>
          <a:p>
            <a:fld id="{2110D03F-0ADA-4F70-BD1D-4397B2FD43F0}" type="slidenum">
              <a:rPr lang="en-US" smtClean="0"/>
              <a:t>‹#›</a:t>
            </a:fld>
            <a:endParaRPr lang="en-US"/>
          </a:p>
        </p:txBody>
      </p:sp>
    </p:spTree>
    <p:extLst>
      <p:ext uri="{BB962C8B-B14F-4D97-AF65-F5344CB8AC3E}">
        <p14:creationId xmlns:p14="http://schemas.microsoft.com/office/powerpoint/2010/main" val="136419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C6B977-29DC-F370-EB6B-09832E85F0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D90E1-2F37-0C0A-B139-6A7AA5EF5E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4F60C9-76FF-BE73-D82D-63B0DB57E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0D996F-5D97-4D21-9A60-0EC42FE4EC34}" type="datetimeFigureOut">
              <a:rPr lang="en-US" smtClean="0"/>
              <a:t>1/22/2025</a:t>
            </a:fld>
            <a:endParaRPr lang="en-US"/>
          </a:p>
        </p:txBody>
      </p:sp>
      <p:sp>
        <p:nvSpPr>
          <p:cNvPr id="5" name="Footer Placeholder 4">
            <a:extLst>
              <a:ext uri="{FF2B5EF4-FFF2-40B4-BE49-F238E27FC236}">
                <a16:creationId xmlns:a16="http://schemas.microsoft.com/office/drawing/2014/main" id="{84E750F1-D68F-51F8-FA26-34A97B4314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BCC79AA-7744-6E43-EB20-8A0C6AD45D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110D03F-0ADA-4F70-BD1D-4397B2FD43F0}" type="slidenum">
              <a:rPr lang="en-US" smtClean="0"/>
              <a:t>‹#›</a:t>
            </a:fld>
            <a:endParaRPr lang="en-US"/>
          </a:p>
        </p:txBody>
      </p:sp>
    </p:spTree>
    <p:extLst>
      <p:ext uri="{BB962C8B-B14F-4D97-AF65-F5344CB8AC3E}">
        <p14:creationId xmlns:p14="http://schemas.microsoft.com/office/powerpoint/2010/main" val="154350879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diagramLayout" Target="../diagrams/layout2.xml"/><Relationship Id="rId7" Type="http://schemas.openxmlformats.org/officeDocument/2006/relationships/image" Target="../media/image1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jpeg"/></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26.svg"/></Relationships>
</file>

<file path=ppt/slides/_rels/slide4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46.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9.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59172" y="1144769"/>
            <a:ext cx="3724217" cy="2896432"/>
          </a:xfrm>
        </p:spPr>
        <p:txBody>
          <a:bodyPr anchor="b">
            <a:normAutofit fontScale="90000"/>
          </a:bodyPr>
          <a:lstStyle/>
          <a:p>
            <a:pPr algn="l"/>
            <a:r>
              <a:rPr lang="en-US">
                <a:effectLst>
                  <a:outerShdw blurRad="38100" dist="38100" dir="2700000" algn="tl">
                    <a:srgbClr val="000000">
                      <a:alpha val="43137"/>
                    </a:srgbClr>
                  </a:outerShdw>
                </a:effectLst>
              </a:rPr>
              <a:t>Toro Park </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Pilot Project</a:t>
            </a:r>
            <a:br>
              <a:rPr lang="en-US" sz="4000">
                <a:effectLst>
                  <a:outerShdw blurRad="38100" dist="38100" dir="2700000" algn="tl">
                    <a:srgbClr val="000000">
                      <a:alpha val="43137"/>
                    </a:srgbClr>
                  </a:outerShdw>
                </a:effectLst>
              </a:rPr>
            </a:br>
            <a:br>
              <a:rPr lang="en-US" sz="4000">
                <a:effectLst>
                  <a:outerShdw blurRad="38100" dist="38100" dir="2700000" algn="tl">
                    <a:srgbClr val="000000">
                      <a:alpha val="43137"/>
                    </a:srgbClr>
                  </a:outerShdw>
                </a:effectLst>
              </a:rPr>
            </a:br>
            <a:r>
              <a:rPr lang="en-US" sz="4000">
                <a:effectLst>
                  <a:outerShdw blurRad="38100" dist="38100" dir="2700000" algn="tl">
                    <a:srgbClr val="000000">
                      <a:alpha val="43137"/>
                    </a:srgbClr>
                  </a:outerShdw>
                </a:effectLst>
              </a:rPr>
              <a:t>Doug Bilse, TE</a:t>
            </a:r>
            <a:br>
              <a:rPr lang="en-US" sz="4000">
                <a:effectLst>
                  <a:outerShdw blurRad="38100" dist="38100" dir="2700000" algn="tl">
                    <a:srgbClr val="000000">
                      <a:alpha val="43137"/>
                    </a:srgbClr>
                  </a:outerShdw>
                </a:effectLst>
              </a:rPr>
            </a:br>
            <a:r>
              <a:rPr lang="en-US" sz="4000">
                <a:effectLst>
                  <a:outerShdw blurRad="38100" dist="38100" dir="2700000" algn="tl">
                    <a:srgbClr val="000000">
                      <a:alpha val="43137"/>
                    </a:srgbClr>
                  </a:outerShdw>
                </a:effectLst>
              </a:rPr>
              <a:t>Project Manager</a:t>
            </a:r>
          </a:p>
        </p:txBody>
      </p:sp>
      <p:sp>
        <p:nvSpPr>
          <p:cNvPr id="49" name="Rectangle 48">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00DAF553-4246-43C1-3237-FFF10E322E84}"/>
              </a:ext>
            </a:extLst>
          </p:cNvPr>
          <p:cNvPicPr>
            <a:picLocks noChangeAspect="1"/>
          </p:cNvPicPr>
          <p:nvPr/>
        </p:nvPicPr>
        <p:blipFill>
          <a:blip r:embed="rId3"/>
          <a:stretch>
            <a:fillRect/>
          </a:stretch>
        </p:blipFill>
        <p:spPr>
          <a:xfrm>
            <a:off x="4066030" y="762785"/>
            <a:ext cx="2011209" cy="1830200"/>
          </a:xfrm>
          <a:prstGeom prst="rect">
            <a:avLst/>
          </a:prstGeom>
        </p:spPr>
      </p:pic>
      <p:pic>
        <p:nvPicPr>
          <p:cNvPr id="4" name="Picture 3">
            <a:extLst>
              <a:ext uri="{FF2B5EF4-FFF2-40B4-BE49-F238E27FC236}">
                <a16:creationId xmlns:a16="http://schemas.microsoft.com/office/drawing/2014/main" id="{3C68FA9F-7840-33B6-210C-51ECB4A98133}"/>
              </a:ext>
            </a:extLst>
          </p:cNvPr>
          <p:cNvPicPr>
            <a:picLocks noChangeAspect="1"/>
          </p:cNvPicPr>
          <p:nvPr/>
        </p:nvPicPr>
        <p:blipFill>
          <a:blip r:embed="rId4"/>
          <a:stretch>
            <a:fillRect/>
          </a:stretch>
        </p:blipFill>
        <p:spPr>
          <a:xfrm>
            <a:off x="9970494" y="1144769"/>
            <a:ext cx="1862334" cy="1424917"/>
          </a:xfrm>
          <a:prstGeom prst="rect">
            <a:avLst/>
          </a:prstGeom>
        </p:spPr>
      </p:pic>
      <p:sp>
        <p:nvSpPr>
          <p:cNvPr id="51" name="Rectangle 50">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05D2765-7AB0-4EE1-4C11-BE325D50F50F}"/>
              </a:ext>
            </a:extLst>
          </p:cNvPr>
          <p:cNvPicPr>
            <a:picLocks noChangeAspect="1"/>
          </p:cNvPicPr>
          <p:nvPr/>
        </p:nvPicPr>
        <p:blipFill>
          <a:blip r:embed="rId5"/>
          <a:stretch>
            <a:fillRect/>
          </a:stretch>
        </p:blipFill>
        <p:spPr>
          <a:xfrm>
            <a:off x="6129005" y="161980"/>
            <a:ext cx="4040661" cy="1010163"/>
          </a:xfrm>
          <a:prstGeom prst="rect">
            <a:avLst/>
          </a:prstGeom>
        </p:spPr>
      </p:pic>
      <p:pic>
        <p:nvPicPr>
          <p:cNvPr id="5" name="Content Placeholder 4" descr="Long shot of a traffic jam&#10;&#10;Description automatically generated">
            <a:extLst>
              <a:ext uri="{FF2B5EF4-FFF2-40B4-BE49-F238E27FC236}">
                <a16:creationId xmlns:a16="http://schemas.microsoft.com/office/drawing/2014/main" id="{F40EFB44-13C2-DE76-5441-D5CEA6E736C3}"/>
              </a:ext>
            </a:extLst>
          </p:cNvPr>
          <p:cNvPicPr>
            <a:picLocks noChangeAspect="1"/>
          </p:cNvPicPr>
          <p:nvPr/>
        </p:nvPicPr>
        <p:blipFill>
          <a:blip r:embed="rId6">
            <a:extLst>
              <a:ext uri="{28A0092B-C50C-407E-A947-70E740481C1C}">
                <a14:useLocalDpi xmlns:a14="http://schemas.microsoft.com/office/drawing/2010/main" val="0"/>
              </a:ext>
            </a:extLst>
          </a:blip>
          <a:srcRect t="24541" b="11083"/>
          <a:stretch/>
        </p:blipFill>
        <p:spPr>
          <a:xfrm>
            <a:off x="3918857" y="2739551"/>
            <a:ext cx="8010287" cy="3867524"/>
          </a:xfrm>
          <a:prstGeom prst="rect">
            <a:avLst/>
          </a:prstGeom>
        </p:spPr>
      </p:pic>
    </p:spTree>
    <p:extLst>
      <p:ext uri="{BB962C8B-B14F-4D97-AF65-F5344CB8AC3E}">
        <p14:creationId xmlns:p14="http://schemas.microsoft.com/office/powerpoint/2010/main" val="908206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4B90B-01D6-4E88-2A81-220FC1BCFA9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73B8830-BE8F-A29A-9351-4B0C4FE23EF2}"/>
              </a:ext>
            </a:extLst>
          </p:cNvPr>
          <p:cNvPicPr>
            <a:picLocks noChangeAspect="1"/>
          </p:cNvPicPr>
          <p:nvPr/>
        </p:nvPicPr>
        <p:blipFill>
          <a:blip r:embed="rId2"/>
          <a:stretch>
            <a:fillRect/>
          </a:stretch>
        </p:blipFill>
        <p:spPr>
          <a:xfrm>
            <a:off x="5112509" y="0"/>
            <a:ext cx="7079491" cy="6858000"/>
          </a:xfrm>
          <a:prstGeom prst="rect">
            <a:avLst/>
          </a:prstGeom>
        </p:spPr>
      </p:pic>
      <p:sp>
        <p:nvSpPr>
          <p:cNvPr id="4" name="TextBox 3">
            <a:extLst>
              <a:ext uri="{FF2B5EF4-FFF2-40B4-BE49-F238E27FC236}">
                <a16:creationId xmlns:a16="http://schemas.microsoft.com/office/drawing/2014/main" id="{37AF2979-BF00-B07E-73B8-C1BFFAB538C0}"/>
              </a:ext>
            </a:extLst>
          </p:cNvPr>
          <p:cNvSpPr txBox="1"/>
          <p:nvPr/>
        </p:nvSpPr>
        <p:spPr>
          <a:xfrm>
            <a:off x="305402" y="4305859"/>
            <a:ext cx="3842255" cy="2123658"/>
          </a:xfrm>
          <a:prstGeom prst="rect">
            <a:avLst/>
          </a:prstGeom>
          <a:solidFill>
            <a:schemeClr val="accent2"/>
          </a:solidFill>
        </p:spPr>
        <p:txBody>
          <a:bodyPr wrap="square" rtlCol="0">
            <a:spAutoFit/>
          </a:bodyPr>
          <a:lstStyle/>
          <a:p>
            <a:r>
              <a:rPr lang="en-US" sz="4400">
                <a:solidFill>
                  <a:schemeClr val="bg1"/>
                </a:solidFill>
                <a:effectLst>
                  <a:outerShdw blurRad="38100" dist="38100" dir="2700000" algn="tl">
                    <a:srgbClr val="000000">
                      <a:alpha val="43137"/>
                    </a:srgbClr>
                  </a:outerShdw>
                </a:effectLst>
              </a:rPr>
              <a:t>AM Peak Hour</a:t>
            </a:r>
          </a:p>
          <a:p>
            <a:r>
              <a:rPr lang="en-US" sz="4400">
                <a:solidFill>
                  <a:schemeClr val="bg1"/>
                </a:solidFill>
                <a:effectLst>
                  <a:outerShdw blurRad="38100" dist="38100" dir="2700000" algn="tl">
                    <a:srgbClr val="000000">
                      <a:alpha val="43137"/>
                    </a:srgbClr>
                  </a:outerShdw>
                </a:effectLst>
              </a:rPr>
              <a:t>Cut-Thru Traffic Solved!</a:t>
            </a:r>
          </a:p>
        </p:txBody>
      </p:sp>
      <p:sp>
        <p:nvSpPr>
          <p:cNvPr id="7" name="TextBox 6">
            <a:extLst>
              <a:ext uri="{FF2B5EF4-FFF2-40B4-BE49-F238E27FC236}">
                <a16:creationId xmlns:a16="http://schemas.microsoft.com/office/drawing/2014/main" id="{1B047E32-88C4-8065-5C8F-BA77C9AE5DCB}"/>
              </a:ext>
            </a:extLst>
          </p:cNvPr>
          <p:cNvSpPr txBox="1"/>
          <p:nvPr/>
        </p:nvSpPr>
        <p:spPr>
          <a:xfrm>
            <a:off x="247964" y="157021"/>
            <a:ext cx="2934842" cy="461665"/>
          </a:xfrm>
          <a:prstGeom prst="rect">
            <a:avLst/>
          </a:prstGeom>
          <a:noFill/>
        </p:spPr>
        <p:txBody>
          <a:bodyPr wrap="none" rtlCol="0">
            <a:spAutoFit/>
          </a:bodyPr>
          <a:lstStyle/>
          <a:p>
            <a:r>
              <a:rPr lang="en-US" sz="2400">
                <a:solidFill>
                  <a:srgbClr val="002060"/>
                </a:solidFill>
                <a:effectLst>
                  <a:outerShdw blurRad="38100" dist="38100" dir="2700000" algn="tl">
                    <a:srgbClr val="000000">
                      <a:alpha val="43137"/>
                    </a:srgbClr>
                  </a:outerShdw>
                </a:effectLst>
              </a:rPr>
              <a:t>Toro Park Pilot Project</a:t>
            </a:r>
          </a:p>
        </p:txBody>
      </p:sp>
      <p:sp>
        <p:nvSpPr>
          <p:cNvPr id="2" name="Arrow: Curved Up 1">
            <a:extLst>
              <a:ext uri="{FF2B5EF4-FFF2-40B4-BE49-F238E27FC236}">
                <a16:creationId xmlns:a16="http://schemas.microsoft.com/office/drawing/2014/main" id="{9BF82544-AFD5-58D7-31A9-3BBD31235396}"/>
              </a:ext>
            </a:extLst>
          </p:cNvPr>
          <p:cNvSpPr/>
          <p:nvPr/>
        </p:nvSpPr>
        <p:spPr>
          <a:xfrm rot="7607164">
            <a:off x="6430497" y="3258428"/>
            <a:ext cx="2486885" cy="617710"/>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id="{1A89D3CB-40C1-89C3-3714-4651DC025B42}"/>
              </a:ext>
            </a:extLst>
          </p:cNvPr>
          <p:cNvSpPr/>
          <p:nvPr/>
        </p:nvSpPr>
        <p:spPr>
          <a:xfrm>
            <a:off x="5625296" y="2569580"/>
            <a:ext cx="3206188" cy="4247909"/>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6188" h="4247909">
                <a:moveTo>
                  <a:pt x="0" y="4247909"/>
                </a:moveTo>
                <a:cubicBezTo>
                  <a:pt x="205450" y="4114800"/>
                  <a:pt x="410901" y="3981691"/>
                  <a:pt x="544010" y="3877519"/>
                </a:cubicBezTo>
                <a:cubicBezTo>
                  <a:pt x="677119" y="3773347"/>
                  <a:pt x="742709" y="3705828"/>
                  <a:pt x="798653" y="3622876"/>
                </a:cubicBezTo>
                <a:cubicBezTo>
                  <a:pt x="854597" y="3539924"/>
                  <a:pt x="846881" y="3466617"/>
                  <a:pt x="879676" y="3379807"/>
                </a:cubicBezTo>
                <a:cubicBezTo>
                  <a:pt x="912471" y="3292997"/>
                  <a:pt x="918259" y="3206187"/>
                  <a:pt x="995423" y="3102015"/>
                </a:cubicBezTo>
                <a:cubicBezTo>
                  <a:pt x="1072588" y="2997843"/>
                  <a:pt x="1176759" y="2912961"/>
                  <a:pt x="1342663" y="2754774"/>
                </a:cubicBezTo>
                <a:cubicBezTo>
                  <a:pt x="1508567" y="2596587"/>
                  <a:pt x="1842304" y="2293716"/>
                  <a:pt x="1990846" y="2152891"/>
                </a:cubicBezTo>
                <a:cubicBezTo>
                  <a:pt x="2139388" y="2012066"/>
                  <a:pt x="2141317" y="2044861"/>
                  <a:pt x="2233914" y="1909823"/>
                </a:cubicBezTo>
                <a:cubicBezTo>
                  <a:pt x="2326511" y="1774785"/>
                  <a:pt x="2451904" y="1535574"/>
                  <a:pt x="2546431" y="1342663"/>
                </a:cubicBezTo>
                <a:cubicBezTo>
                  <a:pt x="2640958" y="1149751"/>
                  <a:pt x="2733555" y="881605"/>
                  <a:pt x="2801074" y="752354"/>
                </a:cubicBezTo>
                <a:cubicBezTo>
                  <a:pt x="2868593" y="623103"/>
                  <a:pt x="2905246" y="640465"/>
                  <a:pt x="2951545" y="567159"/>
                </a:cubicBezTo>
                <a:cubicBezTo>
                  <a:pt x="2997844" y="493853"/>
                  <a:pt x="3036426" y="407042"/>
                  <a:pt x="3078866" y="312516"/>
                </a:cubicBezTo>
                <a:cubicBezTo>
                  <a:pt x="3121306" y="217990"/>
                  <a:pt x="3163747" y="108995"/>
                  <a:pt x="3206188"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150B1D6-BCCE-B128-6049-4CD89F53D67E}"/>
              </a:ext>
            </a:extLst>
          </p:cNvPr>
          <p:cNvSpPr/>
          <p:nvPr/>
        </p:nvSpPr>
        <p:spPr>
          <a:xfrm>
            <a:off x="7233429" y="2915404"/>
            <a:ext cx="1447583" cy="2061710"/>
          </a:xfrm>
          <a:custGeom>
            <a:avLst/>
            <a:gdLst>
              <a:gd name="connsiteX0" fmla="*/ 1308687 w 1308687"/>
              <a:gd name="connsiteY0" fmla="*/ 35220 h 1852445"/>
              <a:gd name="connsiteX1" fmla="*/ 1216090 w 1308687"/>
              <a:gd name="connsiteY1" fmla="*/ 496 h 1852445"/>
              <a:gd name="connsiteX2" fmla="*/ 1042470 w 1308687"/>
              <a:gd name="connsiteY2" fmla="*/ 58369 h 1852445"/>
              <a:gd name="connsiteX3" fmla="*/ 857275 w 1308687"/>
              <a:gd name="connsiteY3" fmla="*/ 116242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76252 w 1308687"/>
              <a:gd name="connsiteY5" fmla="*/ 532932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447583 w 1447583"/>
              <a:gd name="connsiteY0" fmla="*/ 1417 h 2061710"/>
              <a:gd name="connsiteX1" fmla="*/ 1216090 w 1447583"/>
              <a:gd name="connsiteY1" fmla="*/ 209761 h 2061710"/>
              <a:gd name="connsiteX2" fmla="*/ 1042470 w 1447583"/>
              <a:gd name="connsiteY2" fmla="*/ 267634 h 2061710"/>
              <a:gd name="connsiteX3" fmla="*/ 1054044 w 1447583"/>
              <a:gd name="connsiteY3" fmla="*/ 533852 h 2061710"/>
              <a:gd name="connsiteX4" fmla="*/ 903574 w 1447583"/>
              <a:gd name="connsiteY4" fmla="*/ 707472 h 2061710"/>
              <a:gd name="connsiteX5" fmla="*/ 776252 w 1447583"/>
              <a:gd name="connsiteY5" fmla="*/ 742197 h 2061710"/>
              <a:gd name="connsiteX6" fmla="*/ 660505 w 1447583"/>
              <a:gd name="connsiteY6" fmla="*/ 834793 h 2061710"/>
              <a:gd name="connsiteX7" fmla="*/ 648930 w 1447583"/>
              <a:gd name="connsiteY7" fmla="*/ 1019988 h 2061710"/>
              <a:gd name="connsiteX8" fmla="*/ 625781 w 1447583"/>
              <a:gd name="connsiteY8" fmla="*/ 1205183 h 2061710"/>
              <a:gd name="connsiteX9" fmla="*/ 567908 w 1447583"/>
              <a:gd name="connsiteY9" fmla="*/ 1355654 h 2061710"/>
              <a:gd name="connsiteX10" fmla="*/ 440586 w 1447583"/>
              <a:gd name="connsiteY10" fmla="*/ 1494550 h 2061710"/>
              <a:gd name="connsiteX11" fmla="*/ 266966 w 1447583"/>
              <a:gd name="connsiteY11" fmla="*/ 1679745 h 2061710"/>
              <a:gd name="connsiteX12" fmla="*/ 81771 w 1447583"/>
              <a:gd name="connsiteY12" fmla="*/ 1830216 h 2061710"/>
              <a:gd name="connsiteX13" fmla="*/ 748 w 1447583"/>
              <a:gd name="connsiteY13" fmla="*/ 1888090 h 2061710"/>
              <a:gd name="connsiteX14" fmla="*/ 47047 w 1447583"/>
              <a:gd name="connsiteY14" fmla="*/ 1980687 h 2061710"/>
              <a:gd name="connsiteX15" fmla="*/ 139644 w 1447583"/>
              <a:gd name="connsiteY15" fmla="*/ 2061710 h 2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7583" h="2061710">
                <a:moveTo>
                  <a:pt x="1447583" y="1417"/>
                </a:moveTo>
                <a:cubicBezTo>
                  <a:pt x="1423469" y="-17874"/>
                  <a:pt x="1283609" y="165392"/>
                  <a:pt x="1216090" y="209761"/>
                </a:cubicBezTo>
                <a:cubicBezTo>
                  <a:pt x="1148571" y="254130"/>
                  <a:pt x="1069478" y="213619"/>
                  <a:pt x="1042470" y="267634"/>
                </a:cubicBezTo>
                <a:cubicBezTo>
                  <a:pt x="1015462" y="321649"/>
                  <a:pt x="1077193" y="460546"/>
                  <a:pt x="1054044" y="533852"/>
                </a:cubicBezTo>
                <a:cubicBezTo>
                  <a:pt x="1030895" y="607158"/>
                  <a:pt x="949873" y="672748"/>
                  <a:pt x="903574" y="707472"/>
                </a:cubicBezTo>
                <a:cubicBezTo>
                  <a:pt x="857275" y="742196"/>
                  <a:pt x="816764" y="720977"/>
                  <a:pt x="776252" y="742197"/>
                </a:cubicBezTo>
                <a:cubicBezTo>
                  <a:pt x="735741" y="763417"/>
                  <a:pt x="681725" y="788495"/>
                  <a:pt x="660505" y="834793"/>
                </a:cubicBezTo>
                <a:cubicBezTo>
                  <a:pt x="639285" y="881092"/>
                  <a:pt x="654717" y="958256"/>
                  <a:pt x="648930" y="1019988"/>
                </a:cubicBezTo>
                <a:cubicBezTo>
                  <a:pt x="643143" y="1081720"/>
                  <a:pt x="639285" y="1149239"/>
                  <a:pt x="625781" y="1205183"/>
                </a:cubicBezTo>
                <a:cubicBezTo>
                  <a:pt x="612277" y="1261127"/>
                  <a:pt x="598774" y="1307426"/>
                  <a:pt x="567908" y="1355654"/>
                </a:cubicBezTo>
                <a:cubicBezTo>
                  <a:pt x="537042" y="1403882"/>
                  <a:pt x="490743" y="1440535"/>
                  <a:pt x="440586" y="1494550"/>
                </a:cubicBezTo>
                <a:cubicBezTo>
                  <a:pt x="390429" y="1548565"/>
                  <a:pt x="326768" y="1623801"/>
                  <a:pt x="266966" y="1679745"/>
                </a:cubicBezTo>
                <a:cubicBezTo>
                  <a:pt x="207164" y="1735689"/>
                  <a:pt x="126141" y="1795492"/>
                  <a:pt x="81771" y="1830216"/>
                </a:cubicBezTo>
                <a:cubicBezTo>
                  <a:pt x="37401" y="1864940"/>
                  <a:pt x="6535" y="1863012"/>
                  <a:pt x="748" y="1888090"/>
                </a:cubicBezTo>
                <a:cubicBezTo>
                  <a:pt x="-5039" y="1913169"/>
                  <a:pt x="23898" y="1951750"/>
                  <a:pt x="47047" y="1980687"/>
                </a:cubicBezTo>
                <a:cubicBezTo>
                  <a:pt x="70196" y="2009624"/>
                  <a:pt x="104920" y="2035667"/>
                  <a:pt x="139644" y="206171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21B5102D-1F14-9BC7-3BBA-7728B7D6B92A}"/>
              </a:ext>
            </a:extLst>
          </p:cNvPr>
          <p:cNvSpPr/>
          <p:nvPr/>
        </p:nvSpPr>
        <p:spPr>
          <a:xfrm>
            <a:off x="7537926" y="3711014"/>
            <a:ext cx="324712" cy="498462"/>
          </a:xfrm>
          <a:custGeom>
            <a:avLst/>
            <a:gdLst>
              <a:gd name="connsiteX0" fmla="*/ 129924 w 129924"/>
              <a:gd name="connsiteY0" fmla="*/ 21652 h 484639"/>
              <a:gd name="connsiteX1" fmla="*/ 60476 w 129924"/>
              <a:gd name="connsiteY1" fmla="*/ 10077 h 484639"/>
              <a:gd name="connsiteX2" fmla="*/ 48901 w 129924"/>
              <a:gd name="connsiteY2" fmla="*/ 148973 h 484639"/>
              <a:gd name="connsiteX3" fmla="*/ 83625 w 129924"/>
              <a:gd name="connsiteY3" fmla="*/ 276295 h 484639"/>
              <a:gd name="connsiteX4" fmla="*/ 25752 w 129924"/>
              <a:gd name="connsiteY4" fmla="*/ 380467 h 484639"/>
              <a:gd name="connsiteX5" fmla="*/ 2602 w 129924"/>
              <a:gd name="connsiteY5" fmla="*/ 438340 h 484639"/>
              <a:gd name="connsiteX6" fmla="*/ 83625 w 129924"/>
              <a:gd name="connsiteY6" fmla="*/ 484639 h 484639"/>
              <a:gd name="connsiteX0" fmla="*/ 129499 w 129499"/>
              <a:gd name="connsiteY0" fmla="*/ 21652 h 484639"/>
              <a:gd name="connsiteX1" fmla="*/ 60051 w 129499"/>
              <a:gd name="connsiteY1" fmla="*/ 10077 h 484639"/>
              <a:gd name="connsiteX2" fmla="*/ 48476 w 129499"/>
              <a:gd name="connsiteY2" fmla="*/ 148973 h 484639"/>
              <a:gd name="connsiteX3" fmla="*/ 48476 w 129499"/>
              <a:gd name="connsiteY3" fmla="*/ 287870 h 484639"/>
              <a:gd name="connsiteX4" fmla="*/ 25327 w 129499"/>
              <a:gd name="connsiteY4" fmla="*/ 380467 h 484639"/>
              <a:gd name="connsiteX5" fmla="*/ 2177 w 129499"/>
              <a:gd name="connsiteY5" fmla="*/ 438340 h 484639"/>
              <a:gd name="connsiteX6" fmla="*/ 83200 w 129499"/>
              <a:gd name="connsiteY6" fmla="*/ 484639 h 484639"/>
              <a:gd name="connsiteX0" fmla="*/ 177124 w 177124"/>
              <a:gd name="connsiteY0" fmla="*/ 52488 h 477375"/>
              <a:gd name="connsiteX1" fmla="*/ 60051 w 177124"/>
              <a:gd name="connsiteY1" fmla="*/ 2813 h 477375"/>
              <a:gd name="connsiteX2" fmla="*/ 48476 w 177124"/>
              <a:gd name="connsiteY2" fmla="*/ 141709 h 477375"/>
              <a:gd name="connsiteX3" fmla="*/ 48476 w 177124"/>
              <a:gd name="connsiteY3" fmla="*/ 280606 h 477375"/>
              <a:gd name="connsiteX4" fmla="*/ 25327 w 177124"/>
              <a:gd name="connsiteY4" fmla="*/ 373203 h 477375"/>
              <a:gd name="connsiteX5" fmla="*/ 2177 w 177124"/>
              <a:gd name="connsiteY5" fmla="*/ 431076 h 477375"/>
              <a:gd name="connsiteX6" fmla="*/ 83200 w 177124"/>
              <a:gd name="connsiteY6" fmla="*/ 477375 h 477375"/>
              <a:gd name="connsiteX0" fmla="*/ 177124 w 177124"/>
              <a:gd name="connsiteY0" fmla="*/ 59283 h 484170"/>
              <a:gd name="connsiteX1" fmla="*/ 60051 w 177124"/>
              <a:gd name="connsiteY1" fmla="*/ 9608 h 484170"/>
              <a:gd name="connsiteX2" fmla="*/ 48476 w 177124"/>
              <a:gd name="connsiteY2" fmla="*/ 148504 h 484170"/>
              <a:gd name="connsiteX3" fmla="*/ 48476 w 177124"/>
              <a:gd name="connsiteY3" fmla="*/ 287401 h 484170"/>
              <a:gd name="connsiteX4" fmla="*/ 25327 w 177124"/>
              <a:gd name="connsiteY4" fmla="*/ 379998 h 484170"/>
              <a:gd name="connsiteX5" fmla="*/ 2177 w 177124"/>
              <a:gd name="connsiteY5" fmla="*/ 437871 h 484170"/>
              <a:gd name="connsiteX6" fmla="*/ 83200 w 177124"/>
              <a:gd name="connsiteY6" fmla="*/ 484170 h 484170"/>
              <a:gd name="connsiteX0" fmla="*/ 177124 w 177124"/>
              <a:gd name="connsiteY0" fmla="*/ 125576 h 550463"/>
              <a:gd name="connsiteX1" fmla="*/ 26714 w 177124"/>
              <a:gd name="connsiteY1" fmla="*/ 2082 h 550463"/>
              <a:gd name="connsiteX2" fmla="*/ 48476 w 177124"/>
              <a:gd name="connsiteY2" fmla="*/ 214797 h 550463"/>
              <a:gd name="connsiteX3" fmla="*/ 48476 w 177124"/>
              <a:gd name="connsiteY3" fmla="*/ 353694 h 550463"/>
              <a:gd name="connsiteX4" fmla="*/ 25327 w 177124"/>
              <a:gd name="connsiteY4" fmla="*/ 446291 h 550463"/>
              <a:gd name="connsiteX5" fmla="*/ 2177 w 177124"/>
              <a:gd name="connsiteY5" fmla="*/ 504164 h 550463"/>
              <a:gd name="connsiteX6" fmla="*/ 83200 w 177124"/>
              <a:gd name="connsiteY6" fmla="*/ 550463 h 550463"/>
              <a:gd name="connsiteX0" fmla="*/ 207568 w 207568"/>
              <a:gd name="connsiteY0" fmla="*/ 124294 h 549181"/>
              <a:gd name="connsiteX1" fmla="*/ 57158 w 207568"/>
              <a:gd name="connsiteY1" fmla="*/ 800 h 549181"/>
              <a:gd name="connsiteX2" fmla="*/ 339 w 207568"/>
              <a:gd name="connsiteY2" fmla="*/ 175415 h 549181"/>
              <a:gd name="connsiteX3" fmla="*/ 78920 w 207568"/>
              <a:gd name="connsiteY3" fmla="*/ 352412 h 549181"/>
              <a:gd name="connsiteX4" fmla="*/ 55771 w 207568"/>
              <a:gd name="connsiteY4" fmla="*/ 445009 h 549181"/>
              <a:gd name="connsiteX5" fmla="*/ 32621 w 207568"/>
              <a:gd name="connsiteY5" fmla="*/ 502882 h 549181"/>
              <a:gd name="connsiteX6" fmla="*/ 113644 w 207568"/>
              <a:gd name="connsiteY6" fmla="*/ 549181 h 549181"/>
              <a:gd name="connsiteX0" fmla="*/ 289057 w 289057"/>
              <a:gd name="connsiteY0" fmla="*/ 124294 h 549181"/>
              <a:gd name="connsiteX1" fmla="*/ 138647 w 289057"/>
              <a:gd name="connsiteY1" fmla="*/ 800 h 549181"/>
              <a:gd name="connsiteX2" fmla="*/ 81828 w 289057"/>
              <a:gd name="connsiteY2" fmla="*/ 175415 h 549181"/>
              <a:gd name="connsiteX3" fmla="*/ 865 w 289057"/>
              <a:gd name="connsiteY3" fmla="*/ 285737 h 549181"/>
              <a:gd name="connsiteX4" fmla="*/ 137260 w 289057"/>
              <a:gd name="connsiteY4" fmla="*/ 445009 h 549181"/>
              <a:gd name="connsiteX5" fmla="*/ 114110 w 289057"/>
              <a:gd name="connsiteY5" fmla="*/ 502882 h 549181"/>
              <a:gd name="connsiteX6" fmla="*/ 195133 w 289057"/>
              <a:gd name="connsiteY6" fmla="*/ 549181 h 549181"/>
              <a:gd name="connsiteX0" fmla="*/ 289375 w 289375"/>
              <a:gd name="connsiteY0" fmla="*/ 123581 h 548468"/>
              <a:gd name="connsiteX1" fmla="*/ 138965 w 289375"/>
              <a:gd name="connsiteY1" fmla="*/ 87 h 548468"/>
              <a:gd name="connsiteX2" fmla="*/ 75002 w 289375"/>
              <a:gd name="connsiteY2" fmla="*/ 138983 h 548468"/>
              <a:gd name="connsiteX3" fmla="*/ 1183 w 289375"/>
              <a:gd name="connsiteY3" fmla="*/ 285024 h 548468"/>
              <a:gd name="connsiteX4" fmla="*/ 137578 w 289375"/>
              <a:gd name="connsiteY4" fmla="*/ 444296 h 548468"/>
              <a:gd name="connsiteX5" fmla="*/ 114428 w 289375"/>
              <a:gd name="connsiteY5" fmla="*/ 502169 h 548468"/>
              <a:gd name="connsiteX6" fmla="*/ 195451 w 289375"/>
              <a:gd name="connsiteY6" fmla="*/ 548468 h 548468"/>
              <a:gd name="connsiteX0" fmla="*/ 308060 w 308060"/>
              <a:gd name="connsiteY0" fmla="*/ 123581 h 548468"/>
              <a:gd name="connsiteX1" fmla="*/ 157650 w 308060"/>
              <a:gd name="connsiteY1" fmla="*/ 87 h 548468"/>
              <a:gd name="connsiteX2" fmla="*/ 93687 w 308060"/>
              <a:gd name="connsiteY2" fmla="*/ 138983 h 548468"/>
              <a:gd name="connsiteX3" fmla="*/ 19868 w 308060"/>
              <a:gd name="connsiteY3" fmla="*/ 285024 h 548468"/>
              <a:gd name="connsiteX4" fmla="*/ 8626 w 308060"/>
              <a:gd name="connsiteY4" fmla="*/ 389527 h 548468"/>
              <a:gd name="connsiteX5" fmla="*/ 133113 w 308060"/>
              <a:gd name="connsiteY5" fmla="*/ 502169 h 548468"/>
              <a:gd name="connsiteX6" fmla="*/ 214136 w 308060"/>
              <a:gd name="connsiteY6" fmla="*/ 548468 h 548468"/>
              <a:gd name="connsiteX0" fmla="*/ 309647 w 309647"/>
              <a:gd name="connsiteY0" fmla="*/ 123581 h 548468"/>
              <a:gd name="connsiteX1" fmla="*/ 159237 w 309647"/>
              <a:gd name="connsiteY1" fmla="*/ 87 h 548468"/>
              <a:gd name="connsiteX2" fmla="*/ 95274 w 309647"/>
              <a:gd name="connsiteY2" fmla="*/ 138983 h 548468"/>
              <a:gd name="connsiteX3" fmla="*/ 21455 w 309647"/>
              <a:gd name="connsiteY3" fmla="*/ 285024 h 548468"/>
              <a:gd name="connsiteX4" fmla="*/ 10213 w 309647"/>
              <a:gd name="connsiteY4" fmla="*/ 389527 h 548468"/>
              <a:gd name="connsiteX5" fmla="*/ 156132 w 309647"/>
              <a:gd name="connsiteY5" fmla="*/ 461688 h 548468"/>
              <a:gd name="connsiteX6" fmla="*/ 215723 w 309647"/>
              <a:gd name="connsiteY6" fmla="*/ 548468 h 548468"/>
              <a:gd name="connsiteX0" fmla="*/ 309647 w 309647"/>
              <a:gd name="connsiteY0" fmla="*/ 123581 h 498462"/>
              <a:gd name="connsiteX1" fmla="*/ 159237 w 309647"/>
              <a:gd name="connsiteY1" fmla="*/ 87 h 498462"/>
              <a:gd name="connsiteX2" fmla="*/ 95274 w 309647"/>
              <a:gd name="connsiteY2" fmla="*/ 138983 h 498462"/>
              <a:gd name="connsiteX3" fmla="*/ 21455 w 309647"/>
              <a:gd name="connsiteY3" fmla="*/ 285024 h 498462"/>
              <a:gd name="connsiteX4" fmla="*/ 10213 w 309647"/>
              <a:gd name="connsiteY4" fmla="*/ 389527 h 498462"/>
              <a:gd name="connsiteX5" fmla="*/ 156132 w 309647"/>
              <a:gd name="connsiteY5" fmla="*/ 461688 h 498462"/>
              <a:gd name="connsiteX6" fmla="*/ 249061 w 309647"/>
              <a:gd name="connsiteY6" fmla="*/ 498462 h 498462"/>
              <a:gd name="connsiteX0" fmla="*/ 307532 w 307532"/>
              <a:gd name="connsiteY0" fmla="*/ 123581 h 498462"/>
              <a:gd name="connsiteX1" fmla="*/ 157122 w 307532"/>
              <a:gd name="connsiteY1" fmla="*/ 87 h 498462"/>
              <a:gd name="connsiteX2" fmla="*/ 93159 w 307532"/>
              <a:gd name="connsiteY2" fmla="*/ 138983 h 498462"/>
              <a:gd name="connsiteX3" fmla="*/ 19340 w 307532"/>
              <a:gd name="connsiteY3" fmla="*/ 285024 h 498462"/>
              <a:gd name="connsiteX4" fmla="*/ 8098 w 307532"/>
              <a:gd name="connsiteY4" fmla="*/ 389527 h 498462"/>
              <a:gd name="connsiteX5" fmla="*/ 125442 w 307532"/>
              <a:gd name="connsiteY5" fmla="*/ 454544 h 498462"/>
              <a:gd name="connsiteX6" fmla="*/ 246946 w 307532"/>
              <a:gd name="connsiteY6" fmla="*/ 498462 h 498462"/>
              <a:gd name="connsiteX0" fmla="*/ 294294 w 294294"/>
              <a:gd name="connsiteY0" fmla="*/ 123581 h 498462"/>
              <a:gd name="connsiteX1" fmla="*/ 143884 w 294294"/>
              <a:gd name="connsiteY1" fmla="*/ 87 h 498462"/>
              <a:gd name="connsiteX2" fmla="*/ 79921 w 294294"/>
              <a:gd name="connsiteY2" fmla="*/ 138983 h 498462"/>
              <a:gd name="connsiteX3" fmla="*/ 6102 w 294294"/>
              <a:gd name="connsiteY3" fmla="*/ 285024 h 498462"/>
              <a:gd name="connsiteX4" fmla="*/ 16292 w 294294"/>
              <a:gd name="connsiteY4" fmla="*/ 399052 h 498462"/>
              <a:gd name="connsiteX5" fmla="*/ 112204 w 294294"/>
              <a:gd name="connsiteY5" fmla="*/ 454544 h 498462"/>
              <a:gd name="connsiteX6" fmla="*/ 233708 w 294294"/>
              <a:gd name="connsiteY6" fmla="*/ 498462 h 498462"/>
              <a:gd name="connsiteX0" fmla="*/ 316904 w 316904"/>
              <a:gd name="connsiteY0" fmla="*/ 123581 h 498462"/>
              <a:gd name="connsiteX1" fmla="*/ 166494 w 316904"/>
              <a:gd name="connsiteY1" fmla="*/ 87 h 498462"/>
              <a:gd name="connsiteX2" fmla="*/ 102531 w 316904"/>
              <a:gd name="connsiteY2" fmla="*/ 138983 h 498462"/>
              <a:gd name="connsiteX3" fmla="*/ 2519 w 316904"/>
              <a:gd name="connsiteY3" fmla="*/ 306456 h 498462"/>
              <a:gd name="connsiteX4" fmla="*/ 38902 w 316904"/>
              <a:gd name="connsiteY4" fmla="*/ 399052 h 498462"/>
              <a:gd name="connsiteX5" fmla="*/ 134814 w 316904"/>
              <a:gd name="connsiteY5" fmla="*/ 454544 h 498462"/>
              <a:gd name="connsiteX6" fmla="*/ 256318 w 316904"/>
              <a:gd name="connsiteY6" fmla="*/ 498462 h 498462"/>
              <a:gd name="connsiteX0" fmla="*/ 324712 w 324712"/>
              <a:gd name="connsiteY0" fmla="*/ 123581 h 498462"/>
              <a:gd name="connsiteX1" fmla="*/ 174302 w 324712"/>
              <a:gd name="connsiteY1" fmla="*/ 87 h 498462"/>
              <a:gd name="connsiteX2" fmla="*/ 110339 w 324712"/>
              <a:gd name="connsiteY2" fmla="*/ 138983 h 498462"/>
              <a:gd name="connsiteX3" fmla="*/ 10327 w 324712"/>
              <a:gd name="connsiteY3" fmla="*/ 306456 h 498462"/>
              <a:gd name="connsiteX4" fmla="*/ 18135 w 324712"/>
              <a:gd name="connsiteY4" fmla="*/ 380002 h 498462"/>
              <a:gd name="connsiteX5" fmla="*/ 142622 w 324712"/>
              <a:gd name="connsiteY5" fmla="*/ 454544 h 498462"/>
              <a:gd name="connsiteX6" fmla="*/ 264126 w 324712"/>
              <a:gd name="connsiteY6" fmla="*/ 498462 h 49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712" h="498462">
                <a:moveTo>
                  <a:pt x="324712" y="123581"/>
                </a:moveTo>
                <a:cubicBezTo>
                  <a:pt x="299121" y="52414"/>
                  <a:pt x="210031" y="-2480"/>
                  <a:pt x="174302" y="87"/>
                </a:cubicBezTo>
                <a:cubicBezTo>
                  <a:pt x="138573" y="2654"/>
                  <a:pt x="137668" y="87922"/>
                  <a:pt x="110339" y="138983"/>
                </a:cubicBezTo>
                <a:cubicBezTo>
                  <a:pt x="83010" y="190045"/>
                  <a:pt x="25694" y="266286"/>
                  <a:pt x="10327" y="306456"/>
                </a:cubicBezTo>
                <a:cubicBezTo>
                  <a:pt x="-5040" y="346626"/>
                  <a:pt x="-3914" y="355321"/>
                  <a:pt x="18135" y="380002"/>
                </a:cubicBezTo>
                <a:cubicBezTo>
                  <a:pt x="40184" y="404683"/>
                  <a:pt x="132977" y="437182"/>
                  <a:pt x="142622" y="454544"/>
                </a:cubicBezTo>
                <a:cubicBezTo>
                  <a:pt x="152267" y="471906"/>
                  <a:pt x="228437" y="483993"/>
                  <a:pt x="264126" y="498462"/>
                </a:cubicBezTo>
              </a:path>
            </a:pathLst>
          </a:cu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
        <p:nvSpPr>
          <p:cNvPr id="6" name="Freeform: Shape 5">
            <a:extLst>
              <a:ext uri="{FF2B5EF4-FFF2-40B4-BE49-F238E27FC236}">
                <a16:creationId xmlns:a16="http://schemas.microsoft.com/office/drawing/2014/main" id="{5851D465-0575-EF6A-5922-FF51771FED03}"/>
              </a:ext>
            </a:extLst>
          </p:cNvPr>
          <p:cNvSpPr/>
          <p:nvPr/>
        </p:nvSpPr>
        <p:spPr>
          <a:xfrm>
            <a:off x="7338439" y="4212772"/>
            <a:ext cx="388717" cy="397328"/>
          </a:xfrm>
          <a:custGeom>
            <a:avLst/>
            <a:gdLst>
              <a:gd name="connsiteX0" fmla="*/ 388717 w 388717"/>
              <a:gd name="connsiteY0" fmla="*/ 75859 h 397328"/>
              <a:gd name="connsiteX1" fmla="*/ 224411 w 388717"/>
              <a:gd name="connsiteY1" fmla="*/ 2041 h 397328"/>
              <a:gd name="connsiteX2" fmla="*/ 188692 w 388717"/>
              <a:gd name="connsiteY2" fmla="*/ 32997 h 397328"/>
              <a:gd name="connsiteX3" fmla="*/ 124399 w 388717"/>
              <a:gd name="connsiteY3" fmla="*/ 159203 h 397328"/>
              <a:gd name="connsiteX4" fmla="*/ 52961 w 388717"/>
              <a:gd name="connsiteY4" fmla="*/ 233022 h 397328"/>
              <a:gd name="connsiteX5" fmla="*/ 19624 w 388717"/>
              <a:gd name="connsiteY5" fmla="*/ 261597 h 397328"/>
              <a:gd name="connsiteX6" fmla="*/ 574 w 388717"/>
              <a:gd name="connsiteY6" fmla="*/ 292553 h 397328"/>
              <a:gd name="connsiteX7" fmla="*/ 41055 w 388717"/>
              <a:gd name="connsiteY7" fmla="*/ 347322 h 397328"/>
              <a:gd name="connsiteX8" fmla="*/ 86299 w 388717"/>
              <a:gd name="connsiteY8" fmla="*/ 397328 h 39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717" h="397328">
                <a:moveTo>
                  <a:pt x="388717" y="75859"/>
                </a:moveTo>
                <a:cubicBezTo>
                  <a:pt x="323232" y="42522"/>
                  <a:pt x="257748" y="9185"/>
                  <a:pt x="224411" y="2041"/>
                </a:cubicBezTo>
                <a:cubicBezTo>
                  <a:pt x="191074" y="-5103"/>
                  <a:pt x="205361" y="6803"/>
                  <a:pt x="188692" y="32997"/>
                </a:cubicBezTo>
                <a:cubicBezTo>
                  <a:pt x="172023" y="59191"/>
                  <a:pt x="147021" y="125866"/>
                  <a:pt x="124399" y="159203"/>
                </a:cubicBezTo>
                <a:cubicBezTo>
                  <a:pt x="101777" y="192540"/>
                  <a:pt x="70423" y="215956"/>
                  <a:pt x="52961" y="233022"/>
                </a:cubicBezTo>
                <a:cubicBezTo>
                  <a:pt x="35499" y="250088"/>
                  <a:pt x="28355" y="251675"/>
                  <a:pt x="19624" y="261597"/>
                </a:cubicBezTo>
                <a:cubicBezTo>
                  <a:pt x="10893" y="271519"/>
                  <a:pt x="-2998" y="278266"/>
                  <a:pt x="574" y="292553"/>
                </a:cubicBezTo>
                <a:cubicBezTo>
                  <a:pt x="4146" y="306840"/>
                  <a:pt x="26768" y="329860"/>
                  <a:pt x="41055" y="347322"/>
                </a:cubicBezTo>
                <a:cubicBezTo>
                  <a:pt x="55342" y="364784"/>
                  <a:pt x="70820" y="381056"/>
                  <a:pt x="86299" y="397328"/>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9900"/>
                </a:solidFill>
              </a:ln>
            </a:endParaRPr>
          </a:p>
        </p:txBody>
      </p:sp>
      <p:sp>
        <p:nvSpPr>
          <p:cNvPr id="8" name="Freeform: Shape 7">
            <a:extLst>
              <a:ext uri="{FF2B5EF4-FFF2-40B4-BE49-F238E27FC236}">
                <a16:creationId xmlns:a16="http://schemas.microsoft.com/office/drawing/2014/main" id="{B90D0EEB-5910-D4F0-76E8-B5AAE0AD2DFF}"/>
              </a:ext>
            </a:extLst>
          </p:cNvPr>
          <p:cNvSpPr/>
          <p:nvPr/>
        </p:nvSpPr>
        <p:spPr>
          <a:xfrm>
            <a:off x="7465219" y="4336257"/>
            <a:ext cx="369798" cy="365912"/>
          </a:xfrm>
          <a:custGeom>
            <a:avLst/>
            <a:gdLst>
              <a:gd name="connsiteX0" fmla="*/ 350043 w 382907"/>
              <a:gd name="connsiteY0" fmla="*/ 0 h 347661"/>
              <a:gd name="connsiteX1" fmla="*/ 357187 w 382907"/>
              <a:gd name="connsiteY1" fmla="*/ 59532 h 347661"/>
              <a:gd name="connsiteX2" fmla="*/ 66675 w 382907"/>
              <a:gd name="connsiteY2" fmla="*/ 321469 h 347661"/>
              <a:gd name="connsiteX3" fmla="*/ 21431 w 382907"/>
              <a:gd name="connsiteY3" fmla="*/ 338138 h 347661"/>
              <a:gd name="connsiteX4" fmla="*/ 0 w 382907"/>
              <a:gd name="connsiteY4" fmla="*/ 319088 h 347661"/>
              <a:gd name="connsiteX0" fmla="*/ 350043 w 381704"/>
              <a:gd name="connsiteY0" fmla="*/ 0 h 360640"/>
              <a:gd name="connsiteX1" fmla="*/ 357187 w 381704"/>
              <a:gd name="connsiteY1" fmla="*/ 59532 h 360640"/>
              <a:gd name="connsiteX2" fmla="*/ 83344 w 381704"/>
              <a:gd name="connsiteY2" fmla="*/ 340519 h 360640"/>
              <a:gd name="connsiteX3" fmla="*/ 21431 w 381704"/>
              <a:gd name="connsiteY3" fmla="*/ 338138 h 360640"/>
              <a:gd name="connsiteX4" fmla="*/ 0 w 381704"/>
              <a:gd name="connsiteY4" fmla="*/ 319088 h 360640"/>
              <a:gd name="connsiteX0" fmla="*/ 350043 w 381704"/>
              <a:gd name="connsiteY0" fmla="*/ 0 h 365912"/>
              <a:gd name="connsiteX1" fmla="*/ 357187 w 381704"/>
              <a:gd name="connsiteY1" fmla="*/ 59532 h 365912"/>
              <a:gd name="connsiteX2" fmla="*/ 83344 w 381704"/>
              <a:gd name="connsiteY2" fmla="*/ 340519 h 365912"/>
              <a:gd name="connsiteX3" fmla="*/ 38099 w 381704"/>
              <a:gd name="connsiteY3" fmla="*/ 352425 h 365912"/>
              <a:gd name="connsiteX4" fmla="*/ 0 w 381704"/>
              <a:gd name="connsiteY4" fmla="*/ 319088 h 365912"/>
              <a:gd name="connsiteX0" fmla="*/ 338137 w 369798"/>
              <a:gd name="connsiteY0" fmla="*/ 0 h 365912"/>
              <a:gd name="connsiteX1" fmla="*/ 345281 w 369798"/>
              <a:gd name="connsiteY1" fmla="*/ 59532 h 365912"/>
              <a:gd name="connsiteX2" fmla="*/ 71438 w 369798"/>
              <a:gd name="connsiteY2" fmla="*/ 340519 h 365912"/>
              <a:gd name="connsiteX3" fmla="*/ 26193 w 369798"/>
              <a:gd name="connsiteY3" fmla="*/ 352425 h 365912"/>
              <a:gd name="connsiteX4" fmla="*/ 0 w 369798"/>
              <a:gd name="connsiteY4" fmla="*/ 330994 h 36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98" h="365912">
                <a:moveTo>
                  <a:pt x="338137" y="0"/>
                </a:moveTo>
                <a:cubicBezTo>
                  <a:pt x="365323" y="2977"/>
                  <a:pt x="389731" y="2779"/>
                  <a:pt x="345281" y="59532"/>
                </a:cubicBezTo>
                <a:cubicBezTo>
                  <a:pt x="300831" y="116285"/>
                  <a:pt x="124619" y="291704"/>
                  <a:pt x="71438" y="340519"/>
                </a:cubicBezTo>
                <a:cubicBezTo>
                  <a:pt x="18257" y="389335"/>
                  <a:pt x="37305" y="352822"/>
                  <a:pt x="26193" y="352425"/>
                </a:cubicBezTo>
                <a:cubicBezTo>
                  <a:pt x="15081" y="352028"/>
                  <a:pt x="5159" y="340320"/>
                  <a:pt x="0" y="330994"/>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4DB69167-582D-1FC6-CEF5-A937B7D76D06}"/>
              </a:ext>
            </a:extLst>
          </p:cNvPr>
          <p:cNvSpPr/>
          <p:nvPr/>
        </p:nvSpPr>
        <p:spPr>
          <a:xfrm>
            <a:off x="7708106" y="3738562"/>
            <a:ext cx="85725" cy="426244"/>
          </a:xfrm>
          <a:custGeom>
            <a:avLst/>
            <a:gdLst>
              <a:gd name="connsiteX0" fmla="*/ 0 w 73996"/>
              <a:gd name="connsiteY0" fmla="*/ 402431 h 402431"/>
              <a:gd name="connsiteX1" fmla="*/ 69057 w 73996"/>
              <a:gd name="connsiteY1" fmla="*/ 288131 h 402431"/>
              <a:gd name="connsiteX2" fmla="*/ 66675 w 73996"/>
              <a:gd name="connsiteY2" fmla="*/ 204788 h 402431"/>
              <a:gd name="connsiteX3" fmla="*/ 52388 w 73996"/>
              <a:gd name="connsiteY3" fmla="*/ 102394 h 402431"/>
              <a:gd name="connsiteX4" fmla="*/ 66675 w 73996"/>
              <a:gd name="connsiteY4" fmla="*/ 0 h 402431"/>
              <a:gd name="connsiteX0" fmla="*/ 0 w 85725"/>
              <a:gd name="connsiteY0" fmla="*/ 426244 h 426244"/>
              <a:gd name="connsiteX1" fmla="*/ 69057 w 85725"/>
              <a:gd name="connsiteY1" fmla="*/ 311944 h 426244"/>
              <a:gd name="connsiteX2" fmla="*/ 66675 w 85725"/>
              <a:gd name="connsiteY2" fmla="*/ 228601 h 426244"/>
              <a:gd name="connsiteX3" fmla="*/ 52388 w 85725"/>
              <a:gd name="connsiteY3" fmla="*/ 126207 h 426244"/>
              <a:gd name="connsiteX4" fmla="*/ 85725 w 85725"/>
              <a:gd name="connsiteY4" fmla="*/ 0 h 42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26244">
                <a:moveTo>
                  <a:pt x="0" y="426244"/>
                </a:moveTo>
                <a:cubicBezTo>
                  <a:pt x="28972" y="385564"/>
                  <a:pt x="57945" y="344884"/>
                  <a:pt x="69057" y="311944"/>
                </a:cubicBezTo>
                <a:cubicBezTo>
                  <a:pt x="80169" y="279004"/>
                  <a:pt x="69453" y="259557"/>
                  <a:pt x="66675" y="228601"/>
                </a:cubicBezTo>
                <a:cubicBezTo>
                  <a:pt x="63897" y="197645"/>
                  <a:pt x="52388" y="160338"/>
                  <a:pt x="52388" y="126207"/>
                </a:cubicBezTo>
                <a:cubicBezTo>
                  <a:pt x="52388" y="92076"/>
                  <a:pt x="78581" y="34131"/>
                  <a:pt x="85725" y="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94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5" grpId="0" animBg="1"/>
      <p:bldP spid="6" grpId="0" animBg="1"/>
      <p:bldP spid="8"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AADFA-11DF-EB12-50D2-7375E49E51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E9CEE16-8562-7CB3-751E-B216610FEC9A}"/>
              </a:ext>
            </a:extLst>
          </p:cNvPr>
          <p:cNvSpPr txBox="1"/>
          <p:nvPr/>
        </p:nvSpPr>
        <p:spPr>
          <a:xfrm>
            <a:off x="129737" y="4281035"/>
            <a:ext cx="4977179" cy="2123658"/>
          </a:xfrm>
          <a:prstGeom prst="rect">
            <a:avLst/>
          </a:prstGeom>
          <a:solidFill>
            <a:schemeClr val="accent2"/>
          </a:solidFill>
        </p:spPr>
        <p:txBody>
          <a:bodyPr wrap="square" rtlCol="0">
            <a:spAutoFit/>
          </a:bodyPr>
          <a:lstStyle/>
          <a:p>
            <a:r>
              <a:rPr lang="en-US" sz="4400">
                <a:solidFill>
                  <a:schemeClr val="bg1"/>
                </a:solidFill>
                <a:effectLst>
                  <a:outerShdw blurRad="38100" dist="38100" dir="2700000" algn="tl">
                    <a:srgbClr val="000000">
                      <a:alpha val="43137"/>
                    </a:srgbClr>
                  </a:outerShdw>
                </a:effectLst>
              </a:rPr>
              <a:t>Other Projects Rerouted Traffic to Hwy 68</a:t>
            </a:r>
          </a:p>
        </p:txBody>
      </p:sp>
      <p:pic>
        <p:nvPicPr>
          <p:cNvPr id="9" name="Picture 8">
            <a:extLst>
              <a:ext uri="{FF2B5EF4-FFF2-40B4-BE49-F238E27FC236}">
                <a16:creationId xmlns:a16="http://schemas.microsoft.com/office/drawing/2014/main" id="{BA2D337B-4A89-A4B4-6C74-7A2A56BC2121}"/>
              </a:ext>
            </a:extLst>
          </p:cNvPr>
          <p:cNvPicPr>
            <a:picLocks noChangeAspect="1"/>
          </p:cNvPicPr>
          <p:nvPr/>
        </p:nvPicPr>
        <p:blipFill>
          <a:blip r:embed="rId2"/>
          <a:stretch>
            <a:fillRect/>
          </a:stretch>
        </p:blipFill>
        <p:spPr>
          <a:xfrm>
            <a:off x="5112509" y="0"/>
            <a:ext cx="7079491" cy="6858000"/>
          </a:xfrm>
          <a:prstGeom prst="rect">
            <a:avLst/>
          </a:prstGeom>
        </p:spPr>
      </p:pic>
      <p:sp>
        <p:nvSpPr>
          <p:cNvPr id="7" name="TextBox 6">
            <a:extLst>
              <a:ext uri="{FF2B5EF4-FFF2-40B4-BE49-F238E27FC236}">
                <a16:creationId xmlns:a16="http://schemas.microsoft.com/office/drawing/2014/main" id="{D5BD6945-12D8-B36D-71F1-6AEF96553FEF}"/>
              </a:ext>
            </a:extLst>
          </p:cNvPr>
          <p:cNvSpPr txBox="1"/>
          <p:nvPr/>
        </p:nvSpPr>
        <p:spPr>
          <a:xfrm>
            <a:off x="247964" y="157021"/>
            <a:ext cx="2934842" cy="461665"/>
          </a:xfrm>
          <a:prstGeom prst="rect">
            <a:avLst/>
          </a:prstGeom>
          <a:noFill/>
        </p:spPr>
        <p:txBody>
          <a:bodyPr wrap="none" rtlCol="0">
            <a:spAutoFit/>
          </a:bodyPr>
          <a:lstStyle/>
          <a:p>
            <a:r>
              <a:rPr lang="en-US" sz="2400">
                <a:solidFill>
                  <a:srgbClr val="002060"/>
                </a:solidFill>
                <a:effectLst>
                  <a:outerShdw blurRad="38100" dist="38100" dir="2700000" algn="tl">
                    <a:srgbClr val="000000">
                      <a:alpha val="43137"/>
                    </a:srgbClr>
                  </a:outerShdw>
                </a:effectLst>
              </a:rPr>
              <a:t>Toro Park Pilot Project</a:t>
            </a:r>
          </a:p>
        </p:txBody>
      </p:sp>
      <p:sp>
        <p:nvSpPr>
          <p:cNvPr id="2" name="Arrow: Curved Up 1">
            <a:extLst>
              <a:ext uri="{FF2B5EF4-FFF2-40B4-BE49-F238E27FC236}">
                <a16:creationId xmlns:a16="http://schemas.microsoft.com/office/drawing/2014/main" id="{FC41D731-92F9-6442-6BBC-49F318DE2C78}"/>
              </a:ext>
            </a:extLst>
          </p:cNvPr>
          <p:cNvSpPr/>
          <p:nvPr/>
        </p:nvSpPr>
        <p:spPr>
          <a:xfrm rot="6962208">
            <a:off x="6943453" y="1268593"/>
            <a:ext cx="3136292" cy="617710"/>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id="{D97E39E8-F6BF-D78B-86DF-5008E57FDAC4}"/>
              </a:ext>
            </a:extLst>
          </p:cNvPr>
          <p:cNvSpPr/>
          <p:nvPr/>
        </p:nvSpPr>
        <p:spPr>
          <a:xfrm>
            <a:off x="5625296" y="1435261"/>
            <a:ext cx="3715474" cy="5382228"/>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 name="connsiteX0" fmla="*/ 0 w 3715474"/>
              <a:gd name="connsiteY0" fmla="*/ 5382228 h 5382228"/>
              <a:gd name="connsiteX1" fmla="*/ 544010 w 3715474"/>
              <a:gd name="connsiteY1" fmla="*/ 5011838 h 5382228"/>
              <a:gd name="connsiteX2" fmla="*/ 798653 w 3715474"/>
              <a:gd name="connsiteY2" fmla="*/ 4757195 h 5382228"/>
              <a:gd name="connsiteX3" fmla="*/ 879676 w 3715474"/>
              <a:gd name="connsiteY3" fmla="*/ 4514126 h 5382228"/>
              <a:gd name="connsiteX4" fmla="*/ 995423 w 3715474"/>
              <a:gd name="connsiteY4" fmla="*/ 4236334 h 5382228"/>
              <a:gd name="connsiteX5" fmla="*/ 1342663 w 3715474"/>
              <a:gd name="connsiteY5" fmla="*/ 3889093 h 5382228"/>
              <a:gd name="connsiteX6" fmla="*/ 1990846 w 3715474"/>
              <a:gd name="connsiteY6" fmla="*/ 3287210 h 5382228"/>
              <a:gd name="connsiteX7" fmla="*/ 2233914 w 3715474"/>
              <a:gd name="connsiteY7" fmla="*/ 3044142 h 5382228"/>
              <a:gd name="connsiteX8" fmla="*/ 2546431 w 3715474"/>
              <a:gd name="connsiteY8" fmla="*/ 2476982 h 5382228"/>
              <a:gd name="connsiteX9" fmla="*/ 2801074 w 3715474"/>
              <a:gd name="connsiteY9" fmla="*/ 1886673 h 5382228"/>
              <a:gd name="connsiteX10" fmla="*/ 2951545 w 3715474"/>
              <a:gd name="connsiteY10" fmla="*/ 1701478 h 5382228"/>
              <a:gd name="connsiteX11" fmla="*/ 3078866 w 3715474"/>
              <a:gd name="connsiteY11" fmla="*/ 1446835 h 5382228"/>
              <a:gd name="connsiteX12" fmla="*/ 3715474 w 3715474"/>
              <a:gd name="connsiteY12" fmla="*/ 0 h 5382228"/>
              <a:gd name="connsiteX0" fmla="*/ 0 w 3715474"/>
              <a:gd name="connsiteY0" fmla="*/ 5382228 h 5382228"/>
              <a:gd name="connsiteX1" fmla="*/ 544010 w 3715474"/>
              <a:gd name="connsiteY1" fmla="*/ 5011838 h 5382228"/>
              <a:gd name="connsiteX2" fmla="*/ 798653 w 3715474"/>
              <a:gd name="connsiteY2" fmla="*/ 4757195 h 5382228"/>
              <a:gd name="connsiteX3" fmla="*/ 879676 w 3715474"/>
              <a:gd name="connsiteY3" fmla="*/ 4514126 h 5382228"/>
              <a:gd name="connsiteX4" fmla="*/ 995423 w 3715474"/>
              <a:gd name="connsiteY4" fmla="*/ 4236334 h 5382228"/>
              <a:gd name="connsiteX5" fmla="*/ 1342663 w 3715474"/>
              <a:gd name="connsiteY5" fmla="*/ 3889093 h 5382228"/>
              <a:gd name="connsiteX6" fmla="*/ 1990846 w 3715474"/>
              <a:gd name="connsiteY6" fmla="*/ 3287210 h 5382228"/>
              <a:gd name="connsiteX7" fmla="*/ 2233914 w 3715474"/>
              <a:gd name="connsiteY7" fmla="*/ 3044142 h 5382228"/>
              <a:gd name="connsiteX8" fmla="*/ 2546431 w 3715474"/>
              <a:gd name="connsiteY8" fmla="*/ 2476982 h 5382228"/>
              <a:gd name="connsiteX9" fmla="*/ 2801074 w 3715474"/>
              <a:gd name="connsiteY9" fmla="*/ 1886673 h 5382228"/>
              <a:gd name="connsiteX10" fmla="*/ 2951545 w 3715474"/>
              <a:gd name="connsiteY10" fmla="*/ 1701478 h 5382228"/>
              <a:gd name="connsiteX11" fmla="*/ 3345084 w 3715474"/>
              <a:gd name="connsiteY11" fmla="*/ 949123 h 5382228"/>
              <a:gd name="connsiteX12" fmla="*/ 3715474 w 3715474"/>
              <a:gd name="connsiteY12" fmla="*/ 0 h 5382228"/>
              <a:gd name="connsiteX0" fmla="*/ 0 w 3715474"/>
              <a:gd name="connsiteY0" fmla="*/ 5382228 h 5382228"/>
              <a:gd name="connsiteX1" fmla="*/ 544010 w 3715474"/>
              <a:gd name="connsiteY1" fmla="*/ 5011838 h 5382228"/>
              <a:gd name="connsiteX2" fmla="*/ 798653 w 3715474"/>
              <a:gd name="connsiteY2" fmla="*/ 4757195 h 5382228"/>
              <a:gd name="connsiteX3" fmla="*/ 879676 w 3715474"/>
              <a:gd name="connsiteY3" fmla="*/ 4514126 h 5382228"/>
              <a:gd name="connsiteX4" fmla="*/ 995423 w 3715474"/>
              <a:gd name="connsiteY4" fmla="*/ 4236334 h 5382228"/>
              <a:gd name="connsiteX5" fmla="*/ 1342663 w 3715474"/>
              <a:gd name="connsiteY5" fmla="*/ 3889093 h 5382228"/>
              <a:gd name="connsiteX6" fmla="*/ 1990846 w 3715474"/>
              <a:gd name="connsiteY6" fmla="*/ 3287210 h 5382228"/>
              <a:gd name="connsiteX7" fmla="*/ 2233914 w 3715474"/>
              <a:gd name="connsiteY7" fmla="*/ 3044142 h 5382228"/>
              <a:gd name="connsiteX8" fmla="*/ 2546431 w 3715474"/>
              <a:gd name="connsiteY8" fmla="*/ 2476982 h 5382228"/>
              <a:gd name="connsiteX9" fmla="*/ 2801074 w 3715474"/>
              <a:gd name="connsiteY9" fmla="*/ 1886673 h 5382228"/>
              <a:gd name="connsiteX10" fmla="*/ 2951545 w 3715474"/>
              <a:gd name="connsiteY10" fmla="*/ 1701478 h 5382228"/>
              <a:gd name="connsiteX11" fmla="*/ 3391383 w 3715474"/>
              <a:gd name="connsiteY11" fmla="*/ 787078 h 5382228"/>
              <a:gd name="connsiteX12" fmla="*/ 3715474 w 3715474"/>
              <a:gd name="connsiteY12" fmla="*/ 0 h 538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15474" h="5382228">
                <a:moveTo>
                  <a:pt x="0" y="5382228"/>
                </a:moveTo>
                <a:cubicBezTo>
                  <a:pt x="205450" y="5249119"/>
                  <a:pt x="410901" y="5116010"/>
                  <a:pt x="544010" y="5011838"/>
                </a:cubicBezTo>
                <a:cubicBezTo>
                  <a:pt x="677119" y="4907666"/>
                  <a:pt x="742709" y="4840147"/>
                  <a:pt x="798653" y="4757195"/>
                </a:cubicBezTo>
                <a:cubicBezTo>
                  <a:pt x="854597" y="4674243"/>
                  <a:pt x="846881" y="4600936"/>
                  <a:pt x="879676" y="4514126"/>
                </a:cubicBezTo>
                <a:cubicBezTo>
                  <a:pt x="912471" y="4427316"/>
                  <a:pt x="918259" y="4340506"/>
                  <a:pt x="995423" y="4236334"/>
                </a:cubicBezTo>
                <a:cubicBezTo>
                  <a:pt x="1072588" y="4132162"/>
                  <a:pt x="1176759" y="4047280"/>
                  <a:pt x="1342663" y="3889093"/>
                </a:cubicBezTo>
                <a:cubicBezTo>
                  <a:pt x="1508567" y="3730906"/>
                  <a:pt x="1842304" y="3428035"/>
                  <a:pt x="1990846" y="3287210"/>
                </a:cubicBezTo>
                <a:cubicBezTo>
                  <a:pt x="2139388" y="3146385"/>
                  <a:pt x="2141317" y="3179180"/>
                  <a:pt x="2233914" y="3044142"/>
                </a:cubicBezTo>
                <a:cubicBezTo>
                  <a:pt x="2326511" y="2909104"/>
                  <a:pt x="2451904" y="2669893"/>
                  <a:pt x="2546431" y="2476982"/>
                </a:cubicBezTo>
                <a:cubicBezTo>
                  <a:pt x="2640958" y="2284070"/>
                  <a:pt x="2733555" y="2015924"/>
                  <a:pt x="2801074" y="1886673"/>
                </a:cubicBezTo>
                <a:cubicBezTo>
                  <a:pt x="2868593" y="1757422"/>
                  <a:pt x="2853160" y="1884744"/>
                  <a:pt x="2951545" y="1701478"/>
                </a:cubicBezTo>
                <a:cubicBezTo>
                  <a:pt x="3049930" y="1518212"/>
                  <a:pt x="3348943" y="881604"/>
                  <a:pt x="3391383" y="787078"/>
                </a:cubicBezTo>
                <a:cubicBezTo>
                  <a:pt x="3433823" y="692552"/>
                  <a:pt x="3673033" y="108995"/>
                  <a:pt x="3715474" y="0"/>
                </a:cubicBezTo>
              </a:path>
            </a:pathLst>
          </a:custGeom>
          <a:no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77BA1B12-2AF2-BB5F-E6E3-9EBBEFB2B735}"/>
              </a:ext>
            </a:extLst>
          </p:cNvPr>
          <p:cNvSpPr/>
          <p:nvPr/>
        </p:nvSpPr>
        <p:spPr>
          <a:xfrm>
            <a:off x="8499314" y="345762"/>
            <a:ext cx="1716089" cy="2802551"/>
          </a:xfrm>
          <a:custGeom>
            <a:avLst/>
            <a:gdLst>
              <a:gd name="connsiteX0" fmla="*/ 1308687 w 1308687"/>
              <a:gd name="connsiteY0" fmla="*/ 35220 h 1852445"/>
              <a:gd name="connsiteX1" fmla="*/ 1216090 w 1308687"/>
              <a:gd name="connsiteY1" fmla="*/ 496 h 1852445"/>
              <a:gd name="connsiteX2" fmla="*/ 1042470 w 1308687"/>
              <a:gd name="connsiteY2" fmla="*/ 58369 h 1852445"/>
              <a:gd name="connsiteX3" fmla="*/ 857275 w 1308687"/>
              <a:gd name="connsiteY3" fmla="*/ 116242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76252 w 1308687"/>
              <a:gd name="connsiteY5" fmla="*/ 532932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447583 w 1447583"/>
              <a:gd name="connsiteY0" fmla="*/ 1417 h 2061710"/>
              <a:gd name="connsiteX1" fmla="*/ 1216090 w 1447583"/>
              <a:gd name="connsiteY1" fmla="*/ 209761 h 2061710"/>
              <a:gd name="connsiteX2" fmla="*/ 1042470 w 1447583"/>
              <a:gd name="connsiteY2" fmla="*/ 267634 h 2061710"/>
              <a:gd name="connsiteX3" fmla="*/ 1054044 w 1447583"/>
              <a:gd name="connsiteY3" fmla="*/ 533852 h 2061710"/>
              <a:gd name="connsiteX4" fmla="*/ 903574 w 1447583"/>
              <a:gd name="connsiteY4" fmla="*/ 707472 h 2061710"/>
              <a:gd name="connsiteX5" fmla="*/ 776252 w 1447583"/>
              <a:gd name="connsiteY5" fmla="*/ 742197 h 2061710"/>
              <a:gd name="connsiteX6" fmla="*/ 660505 w 1447583"/>
              <a:gd name="connsiteY6" fmla="*/ 834793 h 2061710"/>
              <a:gd name="connsiteX7" fmla="*/ 648930 w 1447583"/>
              <a:gd name="connsiteY7" fmla="*/ 1019988 h 2061710"/>
              <a:gd name="connsiteX8" fmla="*/ 625781 w 1447583"/>
              <a:gd name="connsiteY8" fmla="*/ 1205183 h 2061710"/>
              <a:gd name="connsiteX9" fmla="*/ 567908 w 1447583"/>
              <a:gd name="connsiteY9" fmla="*/ 1355654 h 2061710"/>
              <a:gd name="connsiteX10" fmla="*/ 440586 w 1447583"/>
              <a:gd name="connsiteY10" fmla="*/ 1494550 h 2061710"/>
              <a:gd name="connsiteX11" fmla="*/ 266966 w 1447583"/>
              <a:gd name="connsiteY11" fmla="*/ 1679745 h 2061710"/>
              <a:gd name="connsiteX12" fmla="*/ 81771 w 1447583"/>
              <a:gd name="connsiteY12" fmla="*/ 1830216 h 2061710"/>
              <a:gd name="connsiteX13" fmla="*/ 748 w 1447583"/>
              <a:gd name="connsiteY13" fmla="*/ 1888090 h 2061710"/>
              <a:gd name="connsiteX14" fmla="*/ 47047 w 1447583"/>
              <a:gd name="connsiteY14" fmla="*/ 1980687 h 2061710"/>
              <a:gd name="connsiteX15" fmla="*/ 139644 w 1447583"/>
              <a:gd name="connsiteY15" fmla="*/ 2061710 h 2061710"/>
              <a:gd name="connsiteX0" fmla="*/ 1447583 w 1447583"/>
              <a:gd name="connsiteY0" fmla="*/ 1417 h 2640444"/>
              <a:gd name="connsiteX1" fmla="*/ 1216090 w 1447583"/>
              <a:gd name="connsiteY1" fmla="*/ 209761 h 2640444"/>
              <a:gd name="connsiteX2" fmla="*/ 1042470 w 1447583"/>
              <a:gd name="connsiteY2" fmla="*/ 267634 h 2640444"/>
              <a:gd name="connsiteX3" fmla="*/ 1054044 w 1447583"/>
              <a:gd name="connsiteY3" fmla="*/ 533852 h 2640444"/>
              <a:gd name="connsiteX4" fmla="*/ 903574 w 1447583"/>
              <a:gd name="connsiteY4" fmla="*/ 707472 h 2640444"/>
              <a:gd name="connsiteX5" fmla="*/ 776252 w 1447583"/>
              <a:gd name="connsiteY5" fmla="*/ 742197 h 2640444"/>
              <a:gd name="connsiteX6" fmla="*/ 660505 w 1447583"/>
              <a:gd name="connsiteY6" fmla="*/ 834793 h 2640444"/>
              <a:gd name="connsiteX7" fmla="*/ 648930 w 1447583"/>
              <a:gd name="connsiteY7" fmla="*/ 1019988 h 2640444"/>
              <a:gd name="connsiteX8" fmla="*/ 625781 w 1447583"/>
              <a:gd name="connsiteY8" fmla="*/ 1205183 h 2640444"/>
              <a:gd name="connsiteX9" fmla="*/ 567908 w 1447583"/>
              <a:gd name="connsiteY9" fmla="*/ 1355654 h 2640444"/>
              <a:gd name="connsiteX10" fmla="*/ 440586 w 1447583"/>
              <a:gd name="connsiteY10" fmla="*/ 1494550 h 2640444"/>
              <a:gd name="connsiteX11" fmla="*/ 266966 w 1447583"/>
              <a:gd name="connsiteY11" fmla="*/ 1679745 h 2640444"/>
              <a:gd name="connsiteX12" fmla="*/ 81771 w 1447583"/>
              <a:gd name="connsiteY12" fmla="*/ 1830216 h 2640444"/>
              <a:gd name="connsiteX13" fmla="*/ 748 w 1447583"/>
              <a:gd name="connsiteY13" fmla="*/ 1888090 h 2640444"/>
              <a:gd name="connsiteX14" fmla="*/ 47047 w 1447583"/>
              <a:gd name="connsiteY14" fmla="*/ 1980687 h 2640444"/>
              <a:gd name="connsiteX15" fmla="*/ 209092 w 1447583"/>
              <a:gd name="connsiteY15" fmla="*/ 2640444 h 2640444"/>
              <a:gd name="connsiteX0" fmla="*/ 1450165 w 1450165"/>
              <a:gd name="connsiteY0" fmla="*/ 1417 h 2640444"/>
              <a:gd name="connsiteX1" fmla="*/ 1218672 w 1450165"/>
              <a:gd name="connsiteY1" fmla="*/ 209761 h 2640444"/>
              <a:gd name="connsiteX2" fmla="*/ 1045052 w 1450165"/>
              <a:gd name="connsiteY2" fmla="*/ 267634 h 2640444"/>
              <a:gd name="connsiteX3" fmla="*/ 1056626 w 1450165"/>
              <a:gd name="connsiteY3" fmla="*/ 533852 h 2640444"/>
              <a:gd name="connsiteX4" fmla="*/ 906156 w 1450165"/>
              <a:gd name="connsiteY4" fmla="*/ 707472 h 2640444"/>
              <a:gd name="connsiteX5" fmla="*/ 778834 w 1450165"/>
              <a:gd name="connsiteY5" fmla="*/ 742197 h 2640444"/>
              <a:gd name="connsiteX6" fmla="*/ 663087 w 1450165"/>
              <a:gd name="connsiteY6" fmla="*/ 834793 h 2640444"/>
              <a:gd name="connsiteX7" fmla="*/ 651512 w 1450165"/>
              <a:gd name="connsiteY7" fmla="*/ 1019988 h 2640444"/>
              <a:gd name="connsiteX8" fmla="*/ 628363 w 1450165"/>
              <a:gd name="connsiteY8" fmla="*/ 1205183 h 2640444"/>
              <a:gd name="connsiteX9" fmla="*/ 570490 w 1450165"/>
              <a:gd name="connsiteY9" fmla="*/ 1355654 h 2640444"/>
              <a:gd name="connsiteX10" fmla="*/ 443168 w 1450165"/>
              <a:gd name="connsiteY10" fmla="*/ 1494550 h 2640444"/>
              <a:gd name="connsiteX11" fmla="*/ 269548 w 1450165"/>
              <a:gd name="connsiteY11" fmla="*/ 1679745 h 2640444"/>
              <a:gd name="connsiteX12" fmla="*/ 84353 w 1450165"/>
              <a:gd name="connsiteY12" fmla="*/ 1830216 h 2640444"/>
              <a:gd name="connsiteX13" fmla="*/ 3330 w 1450165"/>
              <a:gd name="connsiteY13" fmla="*/ 1888090 h 2640444"/>
              <a:gd name="connsiteX14" fmla="*/ 188525 w 1450165"/>
              <a:gd name="connsiteY14" fmla="*/ 2489973 h 2640444"/>
              <a:gd name="connsiteX15" fmla="*/ 211674 w 1450165"/>
              <a:gd name="connsiteY15" fmla="*/ 2640444 h 2640444"/>
              <a:gd name="connsiteX0" fmla="*/ 1366134 w 1366134"/>
              <a:gd name="connsiteY0" fmla="*/ 1417 h 2640444"/>
              <a:gd name="connsiteX1" fmla="*/ 1134641 w 1366134"/>
              <a:gd name="connsiteY1" fmla="*/ 209761 h 2640444"/>
              <a:gd name="connsiteX2" fmla="*/ 961021 w 1366134"/>
              <a:gd name="connsiteY2" fmla="*/ 267634 h 2640444"/>
              <a:gd name="connsiteX3" fmla="*/ 972595 w 1366134"/>
              <a:gd name="connsiteY3" fmla="*/ 533852 h 2640444"/>
              <a:gd name="connsiteX4" fmla="*/ 822125 w 1366134"/>
              <a:gd name="connsiteY4" fmla="*/ 707472 h 2640444"/>
              <a:gd name="connsiteX5" fmla="*/ 694803 w 1366134"/>
              <a:gd name="connsiteY5" fmla="*/ 742197 h 2640444"/>
              <a:gd name="connsiteX6" fmla="*/ 579056 w 1366134"/>
              <a:gd name="connsiteY6" fmla="*/ 834793 h 2640444"/>
              <a:gd name="connsiteX7" fmla="*/ 567481 w 1366134"/>
              <a:gd name="connsiteY7" fmla="*/ 1019988 h 2640444"/>
              <a:gd name="connsiteX8" fmla="*/ 544332 w 1366134"/>
              <a:gd name="connsiteY8" fmla="*/ 1205183 h 2640444"/>
              <a:gd name="connsiteX9" fmla="*/ 486459 w 1366134"/>
              <a:gd name="connsiteY9" fmla="*/ 1355654 h 2640444"/>
              <a:gd name="connsiteX10" fmla="*/ 359137 w 1366134"/>
              <a:gd name="connsiteY10" fmla="*/ 1494550 h 2640444"/>
              <a:gd name="connsiteX11" fmla="*/ 185517 w 1366134"/>
              <a:gd name="connsiteY11" fmla="*/ 1679745 h 2640444"/>
              <a:gd name="connsiteX12" fmla="*/ 322 w 1366134"/>
              <a:gd name="connsiteY12" fmla="*/ 1830216 h 2640444"/>
              <a:gd name="connsiteX13" fmla="*/ 231815 w 1366134"/>
              <a:gd name="connsiteY13" fmla="*/ 2327928 h 2640444"/>
              <a:gd name="connsiteX14" fmla="*/ 104494 w 1366134"/>
              <a:gd name="connsiteY14" fmla="*/ 2489973 h 2640444"/>
              <a:gd name="connsiteX15" fmla="*/ 127643 w 1366134"/>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466023 w 1264676"/>
              <a:gd name="connsiteY7" fmla="*/ 1019988 h 2640444"/>
              <a:gd name="connsiteX8" fmla="*/ 442874 w 1264676"/>
              <a:gd name="connsiteY8" fmla="*/ 1205183 h 2640444"/>
              <a:gd name="connsiteX9" fmla="*/ 385001 w 1264676"/>
              <a:gd name="connsiteY9" fmla="*/ 1355654 h 2640444"/>
              <a:gd name="connsiteX10" fmla="*/ 257679 w 1264676"/>
              <a:gd name="connsiteY10" fmla="*/ 1494550 h 2640444"/>
              <a:gd name="connsiteX11" fmla="*/ 84059 w 1264676"/>
              <a:gd name="connsiteY11" fmla="*/ 1679745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466023 w 1264676"/>
              <a:gd name="connsiteY7" fmla="*/ 1019988 h 2640444"/>
              <a:gd name="connsiteX8" fmla="*/ 442874 w 1264676"/>
              <a:gd name="connsiteY8" fmla="*/ 1205183 h 2640444"/>
              <a:gd name="connsiteX9" fmla="*/ 385001 w 1264676"/>
              <a:gd name="connsiteY9" fmla="*/ 1355654 h 2640444"/>
              <a:gd name="connsiteX10" fmla="*/ 257679 w 1264676"/>
              <a:gd name="connsiteY10" fmla="*/ 1494550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466023 w 1264676"/>
              <a:gd name="connsiteY7" fmla="*/ 1019988 h 2640444"/>
              <a:gd name="connsiteX8" fmla="*/ 442874 w 1264676"/>
              <a:gd name="connsiteY8" fmla="*/ 1205183 h 2640444"/>
              <a:gd name="connsiteX9" fmla="*/ 385001 w 1264676"/>
              <a:gd name="connsiteY9" fmla="*/ 1355654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466023 w 1264676"/>
              <a:gd name="connsiteY7" fmla="*/ 1019988 h 2640444"/>
              <a:gd name="connsiteX8" fmla="*/ 442874 w 1264676"/>
              <a:gd name="connsiteY8" fmla="*/ 1205183 h 2640444"/>
              <a:gd name="connsiteX9" fmla="*/ 535472 w 1264676"/>
              <a:gd name="connsiteY9" fmla="*/ 1459826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466023 w 1264676"/>
              <a:gd name="connsiteY7" fmla="*/ 1019988 h 2640444"/>
              <a:gd name="connsiteX8" fmla="*/ 628069 w 1264676"/>
              <a:gd name="connsiteY8" fmla="*/ 1193608 h 2640444"/>
              <a:gd name="connsiteX9" fmla="*/ 535472 w 1264676"/>
              <a:gd name="connsiteY9" fmla="*/ 1459826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477598 w 1264676"/>
              <a:gd name="connsiteY6" fmla="*/ 834793 h 2640444"/>
              <a:gd name="connsiteX7" fmla="*/ 732241 w 1264676"/>
              <a:gd name="connsiteY7" fmla="*/ 1019988 h 2640444"/>
              <a:gd name="connsiteX8" fmla="*/ 628069 w 1264676"/>
              <a:gd name="connsiteY8" fmla="*/ 1193608 h 2640444"/>
              <a:gd name="connsiteX9" fmla="*/ 535472 w 1264676"/>
              <a:gd name="connsiteY9" fmla="*/ 1459826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720667 w 1264676"/>
              <a:gd name="connsiteY4" fmla="*/ 707472 h 2640444"/>
              <a:gd name="connsiteX5" fmla="*/ 593345 w 1264676"/>
              <a:gd name="connsiteY5" fmla="*/ 742197 h 2640444"/>
              <a:gd name="connsiteX6" fmla="*/ 836413 w 1264676"/>
              <a:gd name="connsiteY6" fmla="*/ 869517 h 2640444"/>
              <a:gd name="connsiteX7" fmla="*/ 732241 w 1264676"/>
              <a:gd name="connsiteY7" fmla="*/ 1019988 h 2640444"/>
              <a:gd name="connsiteX8" fmla="*/ 628069 w 1264676"/>
              <a:gd name="connsiteY8" fmla="*/ 1193608 h 2640444"/>
              <a:gd name="connsiteX9" fmla="*/ 535472 w 1264676"/>
              <a:gd name="connsiteY9" fmla="*/ 1459826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975310 w 1264676"/>
              <a:gd name="connsiteY4" fmla="*/ 684322 h 2640444"/>
              <a:gd name="connsiteX5" fmla="*/ 593345 w 1264676"/>
              <a:gd name="connsiteY5" fmla="*/ 742197 h 2640444"/>
              <a:gd name="connsiteX6" fmla="*/ 836413 w 1264676"/>
              <a:gd name="connsiteY6" fmla="*/ 869517 h 2640444"/>
              <a:gd name="connsiteX7" fmla="*/ 732241 w 1264676"/>
              <a:gd name="connsiteY7" fmla="*/ 1019988 h 2640444"/>
              <a:gd name="connsiteX8" fmla="*/ 628069 w 1264676"/>
              <a:gd name="connsiteY8" fmla="*/ 1193608 h 2640444"/>
              <a:gd name="connsiteX9" fmla="*/ 535472 w 1264676"/>
              <a:gd name="connsiteY9" fmla="*/ 1459826 h 2640444"/>
              <a:gd name="connsiteX10" fmla="*/ 408150 w 1264676"/>
              <a:gd name="connsiteY10" fmla="*/ 1656596 h 2640444"/>
              <a:gd name="connsiteX11" fmla="*/ 315552 w 1264676"/>
              <a:gd name="connsiteY11" fmla="*/ 1957538 h 2640444"/>
              <a:gd name="connsiteX12" fmla="*/ 211380 w 1264676"/>
              <a:gd name="connsiteY12" fmla="*/ 2084859 h 2640444"/>
              <a:gd name="connsiteX13" fmla="*/ 130357 w 1264676"/>
              <a:gd name="connsiteY13" fmla="*/ 2327928 h 2640444"/>
              <a:gd name="connsiteX14" fmla="*/ 3036 w 1264676"/>
              <a:gd name="connsiteY14" fmla="*/ 2489973 h 2640444"/>
              <a:gd name="connsiteX15" fmla="*/ 26185 w 1264676"/>
              <a:gd name="connsiteY15"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975310 w 1264676"/>
              <a:gd name="connsiteY4" fmla="*/ 684322 h 2640444"/>
              <a:gd name="connsiteX5" fmla="*/ 836413 w 1264676"/>
              <a:gd name="connsiteY5" fmla="*/ 869517 h 2640444"/>
              <a:gd name="connsiteX6" fmla="*/ 732241 w 1264676"/>
              <a:gd name="connsiteY6" fmla="*/ 1019988 h 2640444"/>
              <a:gd name="connsiteX7" fmla="*/ 628069 w 1264676"/>
              <a:gd name="connsiteY7" fmla="*/ 1193608 h 2640444"/>
              <a:gd name="connsiteX8" fmla="*/ 535472 w 1264676"/>
              <a:gd name="connsiteY8" fmla="*/ 1459826 h 2640444"/>
              <a:gd name="connsiteX9" fmla="*/ 408150 w 1264676"/>
              <a:gd name="connsiteY9" fmla="*/ 1656596 h 2640444"/>
              <a:gd name="connsiteX10" fmla="*/ 315552 w 1264676"/>
              <a:gd name="connsiteY10" fmla="*/ 1957538 h 2640444"/>
              <a:gd name="connsiteX11" fmla="*/ 211380 w 1264676"/>
              <a:gd name="connsiteY11" fmla="*/ 2084859 h 2640444"/>
              <a:gd name="connsiteX12" fmla="*/ 130357 w 1264676"/>
              <a:gd name="connsiteY12" fmla="*/ 2327928 h 2640444"/>
              <a:gd name="connsiteX13" fmla="*/ 3036 w 1264676"/>
              <a:gd name="connsiteY13" fmla="*/ 2489973 h 2640444"/>
              <a:gd name="connsiteX14" fmla="*/ 26185 w 1264676"/>
              <a:gd name="connsiteY14"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871137 w 1264676"/>
              <a:gd name="connsiteY3" fmla="*/ 533852 h 2640444"/>
              <a:gd name="connsiteX4" fmla="*/ 975310 w 1264676"/>
              <a:gd name="connsiteY4" fmla="*/ 684322 h 2640444"/>
              <a:gd name="connsiteX5" fmla="*/ 836413 w 1264676"/>
              <a:gd name="connsiteY5" fmla="*/ 869517 h 2640444"/>
              <a:gd name="connsiteX6" fmla="*/ 628069 w 1264676"/>
              <a:gd name="connsiteY6" fmla="*/ 1193608 h 2640444"/>
              <a:gd name="connsiteX7" fmla="*/ 535472 w 1264676"/>
              <a:gd name="connsiteY7" fmla="*/ 1459826 h 2640444"/>
              <a:gd name="connsiteX8" fmla="*/ 408150 w 1264676"/>
              <a:gd name="connsiteY8" fmla="*/ 1656596 h 2640444"/>
              <a:gd name="connsiteX9" fmla="*/ 315552 w 1264676"/>
              <a:gd name="connsiteY9" fmla="*/ 1957538 h 2640444"/>
              <a:gd name="connsiteX10" fmla="*/ 211380 w 1264676"/>
              <a:gd name="connsiteY10" fmla="*/ 2084859 h 2640444"/>
              <a:gd name="connsiteX11" fmla="*/ 130357 w 1264676"/>
              <a:gd name="connsiteY11" fmla="*/ 2327928 h 2640444"/>
              <a:gd name="connsiteX12" fmla="*/ 3036 w 1264676"/>
              <a:gd name="connsiteY12" fmla="*/ 2489973 h 2640444"/>
              <a:gd name="connsiteX13" fmla="*/ 26185 w 1264676"/>
              <a:gd name="connsiteY13" fmla="*/ 2640444 h 2640444"/>
              <a:gd name="connsiteX0" fmla="*/ 1264676 w 1264676"/>
              <a:gd name="connsiteY0" fmla="*/ 1417 h 2640444"/>
              <a:gd name="connsiteX1" fmla="*/ 1033183 w 1264676"/>
              <a:gd name="connsiteY1" fmla="*/ 209761 h 2640444"/>
              <a:gd name="connsiteX2" fmla="*/ 859563 w 1264676"/>
              <a:gd name="connsiteY2" fmla="*/ 267634 h 2640444"/>
              <a:gd name="connsiteX3" fmla="*/ 905861 w 1264676"/>
              <a:gd name="connsiteY3" fmla="*/ 487554 h 2640444"/>
              <a:gd name="connsiteX4" fmla="*/ 975310 w 1264676"/>
              <a:gd name="connsiteY4" fmla="*/ 684322 h 2640444"/>
              <a:gd name="connsiteX5" fmla="*/ 836413 w 1264676"/>
              <a:gd name="connsiteY5" fmla="*/ 869517 h 2640444"/>
              <a:gd name="connsiteX6" fmla="*/ 628069 w 1264676"/>
              <a:gd name="connsiteY6" fmla="*/ 1193608 h 2640444"/>
              <a:gd name="connsiteX7" fmla="*/ 535472 w 1264676"/>
              <a:gd name="connsiteY7" fmla="*/ 1459826 h 2640444"/>
              <a:gd name="connsiteX8" fmla="*/ 408150 w 1264676"/>
              <a:gd name="connsiteY8" fmla="*/ 1656596 h 2640444"/>
              <a:gd name="connsiteX9" fmla="*/ 315552 w 1264676"/>
              <a:gd name="connsiteY9" fmla="*/ 1957538 h 2640444"/>
              <a:gd name="connsiteX10" fmla="*/ 211380 w 1264676"/>
              <a:gd name="connsiteY10" fmla="*/ 2084859 h 2640444"/>
              <a:gd name="connsiteX11" fmla="*/ 130357 w 1264676"/>
              <a:gd name="connsiteY11" fmla="*/ 2327928 h 2640444"/>
              <a:gd name="connsiteX12" fmla="*/ 3036 w 1264676"/>
              <a:gd name="connsiteY12" fmla="*/ 2489973 h 2640444"/>
              <a:gd name="connsiteX13" fmla="*/ 26185 w 1264676"/>
              <a:gd name="connsiteY13" fmla="*/ 2640444 h 2640444"/>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975310 w 1264676"/>
              <a:gd name="connsiteY4" fmla="*/ 684378 h 2640500"/>
              <a:gd name="connsiteX5" fmla="*/ 836413 w 1264676"/>
              <a:gd name="connsiteY5" fmla="*/ 869573 h 2640500"/>
              <a:gd name="connsiteX6" fmla="*/ 628069 w 1264676"/>
              <a:gd name="connsiteY6" fmla="*/ 1193664 h 2640500"/>
              <a:gd name="connsiteX7" fmla="*/ 535472 w 1264676"/>
              <a:gd name="connsiteY7" fmla="*/ 1459882 h 2640500"/>
              <a:gd name="connsiteX8" fmla="*/ 408150 w 1264676"/>
              <a:gd name="connsiteY8" fmla="*/ 1656652 h 2640500"/>
              <a:gd name="connsiteX9" fmla="*/ 315552 w 1264676"/>
              <a:gd name="connsiteY9" fmla="*/ 1957594 h 2640500"/>
              <a:gd name="connsiteX10" fmla="*/ 211380 w 1264676"/>
              <a:gd name="connsiteY10" fmla="*/ 2084915 h 2640500"/>
              <a:gd name="connsiteX11" fmla="*/ 130357 w 1264676"/>
              <a:gd name="connsiteY11" fmla="*/ 2327984 h 2640500"/>
              <a:gd name="connsiteX12" fmla="*/ 3036 w 1264676"/>
              <a:gd name="connsiteY12" fmla="*/ 2490029 h 2640500"/>
              <a:gd name="connsiteX13" fmla="*/ 26185 w 1264676"/>
              <a:gd name="connsiteY13"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975310 w 1264676"/>
              <a:gd name="connsiteY4" fmla="*/ 684378 h 2640500"/>
              <a:gd name="connsiteX5" fmla="*/ 836413 w 1264676"/>
              <a:gd name="connsiteY5" fmla="*/ 869573 h 2640500"/>
              <a:gd name="connsiteX6" fmla="*/ 628069 w 1264676"/>
              <a:gd name="connsiteY6" fmla="*/ 1193664 h 2640500"/>
              <a:gd name="connsiteX7" fmla="*/ 408150 w 1264676"/>
              <a:gd name="connsiteY7" fmla="*/ 1656652 h 2640500"/>
              <a:gd name="connsiteX8" fmla="*/ 315552 w 1264676"/>
              <a:gd name="connsiteY8" fmla="*/ 1957594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94287 w 1264676"/>
              <a:gd name="connsiteY4" fmla="*/ 684378 h 2640500"/>
              <a:gd name="connsiteX5" fmla="*/ 836413 w 1264676"/>
              <a:gd name="connsiteY5" fmla="*/ 869573 h 2640500"/>
              <a:gd name="connsiteX6" fmla="*/ 628069 w 1264676"/>
              <a:gd name="connsiteY6" fmla="*/ 1193664 h 2640500"/>
              <a:gd name="connsiteX7" fmla="*/ 408150 w 1264676"/>
              <a:gd name="connsiteY7" fmla="*/ 1656652 h 2640500"/>
              <a:gd name="connsiteX8" fmla="*/ 315552 w 1264676"/>
              <a:gd name="connsiteY8" fmla="*/ 1957594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94287 w 1264676"/>
              <a:gd name="connsiteY4" fmla="*/ 684378 h 2640500"/>
              <a:gd name="connsiteX5" fmla="*/ 790115 w 1264676"/>
              <a:gd name="connsiteY5" fmla="*/ 869573 h 2640500"/>
              <a:gd name="connsiteX6" fmla="*/ 628069 w 1264676"/>
              <a:gd name="connsiteY6" fmla="*/ 1193664 h 2640500"/>
              <a:gd name="connsiteX7" fmla="*/ 408150 w 1264676"/>
              <a:gd name="connsiteY7" fmla="*/ 1656652 h 2640500"/>
              <a:gd name="connsiteX8" fmla="*/ 315552 w 1264676"/>
              <a:gd name="connsiteY8" fmla="*/ 1957594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71138 w 1264676"/>
              <a:gd name="connsiteY4" fmla="*/ 684378 h 2640500"/>
              <a:gd name="connsiteX5" fmla="*/ 790115 w 1264676"/>
              <a:gd name="connsiteY5" fmla="*/ 869573 h 2640500"/>
              <a:gd name="connsiteX6" fmla="*/ 628069 w 1264676"/>
              <a:gd name="connsiteY6" fmla="*/ 1193664 h 2640500"/>
              <a:gd name="connsiteX7" fmla="*/ 408150 w 1264676"/>
              <a:gd name="connsiteY7" fmla="*/ 1656652 h 2640500"/>
              <a:gd name="connsiteX8" fmla="*/ 315552 w 1264676"/>
              <a:gd name="connsiteY8" fmla="*/ 1957594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71138 w 1264676"/>
              <a:gd name="connsiteY4" fmla="*/ 684378 h 2640500"/>
              <a:gd name="connsiteX5" fmla="*/ 790115 w 1264676"/>
              <a:gd name="connsiteY5" fmla="*/ 869573 h 2640500"/>
              <a:gd name="connsiteX6" fmla="*/ 628069 w 1264676"/>
              <a:gd name="connsiteY6" fmla="*/ 1193664 h 2640500"/>
              <a:gd name="connsiteX7" fmla="*/ 408150 w 1264676"/>
              <a:gd name="connsiteY7" fmla="*/ 1656652 h 2640500"/>
              <a:gd name="connsiteX8" fmla="*/ 269253 w 1264676"/>
              <a:gd name="connsiteY8" fmla="*/ 1946019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71138 w 1264676"/>
              <a:gd name="connsiteY4" fmla="*/ 684378 h 2640500"/>
              <a:gd name="connsiteX5" fmla="*/ 790115 w 1264676"/>
              <a:gd name="connsiteY5" fmla="*/ 869573 h 2640500"/>
              <a:gd name="connsiteX6" fmla="*/ 581770 w 1264676"/>
              <a:gd name="connsiteY6" fmla="*/ 1193664 h 2640500"/>
              <a:gd name="connsiteX7" fmla="*/ 408150 w 1264676"/>
              <a:gd name="connsiteY7" fmla="*/ 1656652 h 2640500"/>
              <a:gd name="connsiteX8" fmla="*/ 269253 w 1264676"/>
              <a:gd name="connsiteY8" fmla="*/ 1946019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71138 w 1264676"/>
              <a:gd name="connsiteY4" fmla="*/ 684378 h 2640500"/>
              <a:gd name="connsiteX5" fmla="*/ 766966 w 1264676"/>
              <a:gd name="connsiteY5" fmla="*/ 869573 h 2640500"/>
              <a:gd name="connsiteX6" fmla="*/ 581770 w 1264676"/>
              <a:gd name="connsiteY6" fmla="*/ 1193664 h 2640500"/>
              <a:gd name="connsiteX7" fmla="*/ 408150 w 1264676"/>
              <a:gd name="connsiteY7" fmla="*/ 1656652 h 2640500"/>
              <a:gd name="connsiteX8" fmla="*/ 269253 w 1264676"/>
              <a:gd name="connsiteY8" fmla="*/ 1946019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264676 w 1264676"/>
              <a:gd name="connsiteY0" fmla="*/ 1473 h 2640500"/>
              <a:gd name="connsiteX1" fmla="*/ 1033183 w 1264676"/>
              <a:gd name="connsiteY1" fmla="*/ 209817 h 2640500"/>
              <a:gd name="connsiteX2" fmla="*/ 917436 w 1264676"/>
              <a:gd name="connsiteY2" fmla="*/ 313989 h 2640500"/>
              <a:gd name="connsiteX3" fmla="*/ 905861 w 1264676"/>
              <a:gd name="connsiteY3" fmla="*/ 487610 h 2640500"/>
              <a:gd name="connsiteX4" fmla="*/ 836414 w 1264676"/>
              <a:gd name="connsiteY4" fmla="*/ 661229 h 2640500"/>
              <a:gd name="connsiteX5" fmla="*/ 766966 w 1264676"/>
              <a:gd name="connsiteY5" fmla="*/ 869573 h 2640500"/>
              <a:gd name="connsiteX6" fmla="*/ 581770 w 1264676"/>
              <a:gd name="connsiteY6" fmla="*/ 1193664 h 2640500"/>
              <a:gd name="connsiteX7" fmla="*/ 408150 w 1264676"/>
              <a:gd name="connsiteY7" fmla="*/ 1656652 h 2640500"/>
              <a:gd name="connsiteX8" fmla="*/ 269253 w 1264676"/>
              <a:gd name="connsiteY8" fmla="*/ 1946019 h 2640500"/>
              <a:gd name="connsiteX9" fmla="*/ 211380 w 1264676"/>
              <a:gd name="connsiteY9" fmla="*/ 2084915 h 2640500"/>
              <a:gd name="connsiteX10" fmla="*/ 130357 w 1264676"/>
              <a:gd name="connsiteY10" fmla="*/ 2327984 h 2640500"/>
              <a:gd name="connsiteX11" fmla="*/ 3036 w 1264676"/>
              <a:gd name="connsiteY11" fmla="*/ 2490029 h 2640500"/>
              <a:gd name="connsiteX12" fmla="*/ 26185 w 1264676"/>
              <a:gd name="connsiteY12" fmla="*/ 2640500 h 2640500"/>
              <a:gd name="connsiteX0" fmla="*/ 1716089 w 1716089"/>
              <a:gd name="connsiteY0" fmla="*/ 860 h 2801932"/>
              <a:gd name="connsiteX1" fmla="*/ 1033183 w 1716089"/>
              <a:gd name="connsiteY1" fmla="*/ 371249 h 2801932"/>
              <a:gd name="connsiteX2" fmla="*/ 917436 w 1716089"/>
              <a:gd name="connsiteY2" fmla="*/ 475421 h 2801932"/>
              <a:gd name="connsiteX3" fmla="*/ 905861 w 1716089"/>
              <a:gd name="connsiteY3" fmla="*/ 649042 h 2801932"/>
              <a:gd name="connsiteX4" fmla="*/ 836414 w 1716089"/>
              <a:gd name="connsiteY4" fmla="*/ 822661 h 2801932"/>
              <a:gd name="connsiteX5" fmla="*/ 766966 w 1716089"/>
              <a:gd name="connsiteY5" fmla="*/ 1031005 h 2801932"/>
              <a:gd name="connsiteX6" fmla="*/ 581770 w 1716089"/>
              <a:gd name="connsiteY6" fmla="*/ 1355096 h 2801932"/>
              <a:gd name="connsiteX7" fmla="*/ 408150 w 1716089"/>
              <a:gd name="connsiteY7" fmla="*/ 1818084 h 2801932"/>
              <a:gd name="connsiteX8" fmla="*/ 269253 w 1716089"/>
              <a:gd name="connsiteY8" fmla="*/ 2107451 h 2801932"/>
              <a:gd name="connsiteX9" fmla="*/ 211380 w 1716089"/>
              <a:gd name="connsiteY9" fmla="*/ 2246347 h 2801932"/>
              <a:gd name="connsiteX10" fmla="*/ 130357 w 1716089"/>
              <a:gd name="connsiteY10" fmla="*/ 2489416 h 2801932"/>
              <a:gd name="connsiteX11" fmla="*/ 3036 w 1716089"/>
              <a:gd name="connsiteY11" fmla="*/ 2651461 h 2801932"/>
              <a:gd name="connsiteX12" fmla="*/ 26185 w 1716089"/>
              <a:gd name="connsiteY12" fmla="*/ 2801932 h 2801932"/>
              <a:gd name="connsiteX0" fmla="*/ 1716089 w 1716089"/>
              <a:gd name="connsiteY0" fmla="*/ 2165 h 2803237"/>
              <a:gd name="connsiteX1" fmla="*/ 1322550 w 1716089"/>
              <a:gd name="connsiteY1" fmla="*/ 175784 h 2803237"/>
              <a:gd name="connsiteX2" fmla="*/ 917436 w 1716089"/>
              <a:gd name="connsiteY2" fmla="*/ 476726 h 2803237"/>
              <a:gd name="connsiteX3" fmla="*/ 905861 w 1716089"/>
              <a:gd name="connsiteY3" fmla="*/ 650347 h 2803237"/>
              <a:gd name="connsiteX4" fmla="*/ 836414 w 1716089"/>
              <a:gd name="connsiteY4" fmla="*/ 823966 h 2803237"/>
              <a:gd name="connsiteX5" fmla="*/ 766966 w 1716089"/>
              <a:gd name="connsiteY5" fmla="*/ 1032310 h 2803237"/>
              <a:gd name="connsiteX6" fmla="*/ 581770 w 1716089"/>
              <a:gd name="connsiteY6" fmla="*/ 1356401 h 2803237"/>
              <a:gd name="connsiteX7" fmla="*/ 408150 w 1716089"/>
              <a:gd name="connsiteY7" fmla="*/ 1819389 h 2803237"/>
              <a:gd name="connsiteX8" fmla="*/ 269253 w 1716089"/>
              <a:gd name="connsiteY8" fmla="*/ 2108756 h 2803237"/>
              <a:gd name="connsiteX9" fmla="*/ 211380 w 1716089"/>
              <a:gd name="connsiteY9" fmla="*/ 2247652 h 2803237"/>
              <a:gd name="connsiteX10" fmla="*/ 130357 w 1716089"/>
              <a:gd name="connsiteY10" fmla="*/ 2490721 h 2803237"/>
              <a:gd name="connsiteX11" fmla="*/ 3036 w 1716089"/>
              <a:gd name="connsiteY11" fmla="*/ 2652766 h 2803237"/>
              <a:gd name="connsiteX12" fmla="*/ 26185 w 1716089"/>
              <a:gd name="connsiteY12" fmla="*/ 2803237 h 2803237"/>
              <a:gd name="connsiteX0" fmla="*/ 1716089 w 1716089"/>
              <a:gd name="connsiteY0" fmla="*/ 1479 h 2802551"/>
              <a:gd name="connsiteX1" fmla="*/ 1322550 w 1716089"/>
              <a:gd name="connsiteY1" fmla="*/ 175098 h 2802551"/>
              <a:gd name="connsiteX2" fmla="*/ 1229953 w 1716089"/>
              <a:gd name="connsiteY2" fmla="*/ 105650 h 2802551"/>
              <a:gd name="connsiteX3" fmla="*/ 905861 w 1716089"/>
              <a:gd name="connsiteY3" fmla="*/ 649661 h 2802551"/>
              <a:gd name="connsiteX4" fmla="*/ 836414 w 1716089"/>
              <a:gd name="connsiteY4" fmla="*/ 823280 h 2802551"/>
              <a:gd name="connsiteX5" fmla="*/ 766966 w 1716089"/>
              <a:gd name="connsiteY5" fmla="*/ 1031624 h 2802551"/>
              <a:gd name="connsiteX6" fmla="*/ 581770 w 1716089"/>
              <a:gd name="connsiteY6" fmla="*/ 1355715 h 2802551"/>
              <a:gd name="connsiteX7" fmla="*/ 408150 w 1716089"/>
              <a:gd name="connsiteY7" fmla="*/ 1818703 h 2802551"/>
              <a:gd name="connsiteX8" fmla="*/ 269253 w 1716089"/>
              <a:gd name="connsiteY8" fmla="*/ 2108070 h 2802551"/>
              <a:gd name="connsiteX9" fmla="*/ 211380 w 1716089"/>
              <a:gd name="connsiteY9" fmla="*/ 2246966 h 2802551"/>
              <a:gd name="connsiteX10" fmla="*/ 130357 w 1716089"/>
              <a:gd name="connsiteY10" fmla="*/ 2490035 h 2802551"/>
              <a:gd name="connsiteX11" fmla="*/ 3036 w 1716089"/>
              <a:gd name="connsiteY11" fmla="*/ 2652080 h 2802551"/>
              <a:gd name="connsiteX12" fmla="*/ 26185 w 1716089"/>
              <a:gd name="connsiteY12" fmla="*/ 2802551 h 2802551"/>
              <a:gd name="connsiteX0" fmla="*/ 1716089 w 1716089"/>
              <a:gd name="connsiteY0" fmla="*/ 1479 h 2802551"/>
              <a:gd name="connsiteX1" fmla="*/ 1322550 w 1716089"/>
              <a:gd name="connsiteY1" fmla="*/ 175098 h 2802551"/>
              <a:gd name="connsiteX2" fmla="*/ 1229953 w 1716089"/>
              <a:gd name="connsiteY2" fmla="*/ 105650 h 2802551"/>
              <a:gd name="connsiteX3" fmla="*/ 1079481 w 1716089"/>
              <a:gd name="connsiteY3" fmla="*/ 441317 h 2802551"/>
              <a:gd name="connsiteX4" fmla="*/ 836414 w 1716089"/>
              <a:gd name="connsiteY4" fmla="*/ 823280 h 2802551"/>
              <a:gd name="connsiteX5" fmla="*/ 766966 w 1716089"/>
              <a:gd name="connsiteY5" fmla="*/ 1031624 h 2802551"/>
              <a:gd name="connsiteX6" fmla="*/ 581770 w 1716089"/>
              <a:gd name="connsiteY6" fmla="*/ 1355715 h 2802551"/>
              <a:gd name="connsiteX7" fmla="*/ 408150 w 1716089"/>
              <a:gd name="connsiteY7" fmla="*/ 1818703 h 2802551"/>
              <a:gd name="connsiteX8" fmla="*/ 269253 w 1716089"/>
              <a:gd name="connsiteY8" fmla="*/ 2108070 h 2802551"/>
              <a:gd name="connsiteX9" fmla="*/ 211380 w 1716089"/>
              <a:gd name="connsiteY9" fmla="*/ 2246966 h 2802551"/>
              <a:gd name="connsiteX10" fmla="*/ 130357 w 1716089"/>
              <a:gd name="connsiteY10" fmla="*/ 2490035 h 2802551"/>
              <a:gd name="connsiteX11" fmla="*/ 3036 w 1716089"/>
              <a:gd name="connsiteY11" fmla="*/ 2652080 h 2802551"/>
              <a:gd name="connsiteX12" fmla="*/ 26185 w 1716089"/>
              <a:gd name="connsiteY12" fmla="*/ 2802551 h 2802551"/>
              <a:gd name="connsiteX0" fmla="*/ 1716089 w 1716089"/>
              <a:gd name="connsiteY0" fmla="*/ 1479 h 2802551"/>
              <a:gd name="connsiteX1" fmla="*/ 1322550 w 1716089"/>
              <a:gd name="connsiteY1" fmla="*/ 175098 h 2802551"/>
              <a:gd name="connsiteX2" fmla="*/ 1229953 w 1716089"/>
              <a:gd name="connsiteY2" fmla="*/ 105650 h 2802551"/>
              <a:gd name="connsiteX3" fmla="*/ 1079481 w 1716089"/>
              <a:gd name="connsiteY3" fmla="*/ 441317 h 2802551"/>
              <a:gd name="connsiteX4" fmla="*/ 952161 w 1716089"/>
              <a:gd name="connsiteY4" fmla="*/ 395017 h 2802551"/>
              <a:gd name="connsiteX5" fmla="*/ 766966 w 1716089"/>
              <a:gd name="connsiteY5" fmla="*/ 1031624 h 2802551"/>
              <a:gd name="connsiteX6" fmla="*/ 581770 w 1716089"/>
              <a:gd name="connsiteY6" fmla="*/ 1355715 h 2802551"/>
              <a:gd name="connsiteX7" fmla="*/ 408150 w 1716089"/>
              <a:gd name="connsiteY7" fmla="*/ 1818703 h 2802551"/>
              <a:gd name="connsiteX8" fmla="*/ 269253 w 1716089"/>
              <a:gd name="connsiteY8" fmla="*/ 2108070 h 2802551"/>
              <a:gd name="connsiteX9" fmla="*/ 211380 w 1716089"/>
              <a:gd name="connsiteY9" fmla="*/ 2246966 h 2802551"/>
              <a:gd name="connsiteX10" fmla="*/ 130357 w 1716089"/>
              <a:gd name="connsiteY10" fmla="*/ 2490035 h 2802551"/>
              <a:gd name="connsiteX11" fmla="*/ 3036 w 1716089"/>
              <a:gd name="connsiteY11" fmla="*/ 2652080 h 2802551"/>
              <a:gd name="connsiteX12" fmla="*/ 26185 w 1716089"/>
              <a:gd name="connsiteY12" fmla="*/ 2802551 h 2802551"/>
              <a:gd name="connsiteX0" fmla="*/ 1716089 w 1716089"/>
              <a:gd name="connsiteY0" fmla="*/ 1479 h 2802551"/>
              <a:gd name="connsiteX1" fmla="*/ 1322550 w 1716089"/>
              <a:gd name="connsiteY1" fmla="*/ 175098 h 2802551"/>
              <a:gd name="connsiteX2" fmla="*/ 1229953 w 1716089"/>
              <a:gd name="connsiteY2" fmla="*/ 105650 h 2802551"/>
              <a:gd name="connsiteX3" fmla="*/ 1079481 w 1716089"/>
              <a:gd name="connsiteY3" fmla="*/ 441317 h 2802551"/>
              <a:gd name="connsiteX4" fmla="*/ 952161 w 1716089"/>
              <a:gd name="connsiteY4" fmla="*/ 395017 h 2802551"/>
              <a:gd name="connsiteX5" fmla="*/ 917437 w 1716089"/>
              <a:gd name="connsiteY5" fmla="*/ 742257 h 2802551"/>
              <a:gd name="connsiteX6" fmla="*/ 581770 w 1716089"/>
              <a:gd name="connsiteY6" fmla="*/ 1355715 h 2802551"/>
              <a:gd name="connsiteX7" fmla="*/ 408150 w 1716089"/>
              <a:gd name="connsiteY7" fmla="*/ 1818703 h 2802551"/>
              <a:gd name="connsiteX8" fmla="*/ 269253 w 1716089"/>
              <a:gd name="connsiteY8" fmla="*/ 2108070 h 2802551"/>
              <a:gd name="connsiteX9" fmla="*/ 211380 w 1716089"/>
              <a:gd name="connsiteY9" fmla="*/ 2246966 h 2802551"/>
              <a:gd name="connsiteX10" fmla="*/ 130357 w 1716089"/>
              <a:gd name="connsiteY10" fmla="*/ 2490035 h 2802551"/>
              <a:gd name="connsiteX11" fmla="*/ 3036 w 1716089"/>
              <a:gd name="connsiteY11" fmla="*/ 2652080 h 2802551"/>
              <a:gd name="connsiteX12" fmla="*/ 26185 w 1716089"/>
              <a:gd name="connsiteY12" fmla="*/ 2802551 h 2802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16089" h="2802551">
                <a:moveTo>
                  <a:pt x="1716089" y="1479"/>
                </a:moveTo>
                <a:cubicBezTo>
                  <a:pt x="1691975" y="-17812"/>
                  <a:pt x="1403572" y="157736"/>
                  <a:pt x="1322550" y="175098"/>
                </a:cubicBezTo>
                <a:cubicBezTo>
                  <a:pt x="1241528" y="192460"/>
                  <a:pt x="1270464" y="61280"/>
                  <a:pt x="1229953" y="105650"/>
                </a:cubicBezTo>
                <a:cubicBezTo>
                  <a:pt x="1189442" y="150020"/>
                  <a:pt x="1125780" y="393089"/>
                  <a:pt x="1079481" y="441317"/>
                </a:cubicBezTo>
                <a:cubicBezTo>
                  <a:pt x="1033182" y="489545"/>
                  <a:pt x="979168" y="344860"/>
                  <a:pt x="952161" y="395017"/>
                </a:cubicBezTo>
                <a:cubicBezTo>
                  <a:pt x="925154" y="445174"/>
                  <a:pt x="979169" y="582141"/>
                  <a:pt x="917437" y="742257"/>
                </a:cubicBezTo>
                <a:cubicBezTo>
                  <a:pt x="855705" y="902373"/>
                  <a:pt x="666651" y="1176307"/>
                  <a:pt x="581770" y="1355715"/>
                </a:cubicBezTo>
                <a:cubicBezTo>
                  <a:pt x="496889" y="1535123"/>
                  <a:pt x="460236" y="1693311"/>
                  <a:pt x="408150" y="1818703"/>
                </a:cubicBezTo>
                <a:cubicBezTo>
                  <a:pt x="356064" y="1944095"/>
                  <a:pt x="302048" y="2036693"/>
                  <a:pt x="269253" y="2108070"/>
                </a:cubicBezTo>
                <a:cubicBezTo>
                  <a:pt x="236458" y="2179447"/>
                  <a:pt x="234529" y="2183305"/>
                  <a:pt x="211380" y="2246966"/>
                </a:cubicBezTo>
                <a:cubicBezTo>
                  <a:pt x="188231" y="2310627"/>
                  <a:pt x="165081" y="2422516"/>
                  <a:pt x="130357" y="2490035"/>
                </a:cubicBezTo>
                <a:cubicBezTo>
                  <a:pt x="95633" y="2557554"/>
                  <a:pt x="-20113" y="2623143"/>
                  <a:pt x="3036" y="2652080"/>
                </a:cubicBezTo>
                <a:cubicBezTo>
                  <a:pt x="26185" y="2681017"/>
                  <a:pt x="-8539" y="2776508"/>
                  <a:pt x="26185" y="2802551"/>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Curved Up 2">
            <a:extLst>
              <a:ext uri="{FF2B5EF4-FFF2-40B4-BE49-F238E27FC236}">
                <a16:creationId xmlns:a16="http://schemas.microsoft.com/office/drawing/2014/main" id="{9E7FCCEA-3EEB-C926-C5D2-01C3F32F9A6A}"/>
              </a:ext>
            </a:extLst>
          </p:cNvPr>
          <p:cNvSpPr/>
          <p:nvPr/>
        </p:nvSpPr>
        <p:spPr>
          <a:xfrm rot="17976780" flipH="1">
            <a:off x="5362854" y="2828631"/>
            <a:ext cx="7880385" cy="1596504"/>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Freeform: Shape 4">
            <a:extLst>
              <a:ext uri="{FF2B5EF4-FFF2-40B4-BE49-F238E27FC236}">
                <a16:creationId xmlns:a16="http://schemas.microsoft.com/office/drawing/2014/main" id="{5E5DCCA1-6B2E-4809-65A0-ED391C3C9614}"/>
              </a:ext>
            </a:extLst>
          </p:cNvPr>
          <p:cNvSpPr/>
          <p:nvPr/>
        </p:nvSpPr>
        <p:spPr>
          <a:xfrm>
            <a:off x="5625296" y="2569580"/>
            <a:ext cx="3206188" cy="4247909"/>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6188" h="4247909">
                <a:moveTo>
                  <a:pt x="0" y="4247909"/>
                </a:moveTo>
                <a:cubicBezTo>
                  <a:pt x="205450" y="4114800"/>
                  <a:pt x="410901" y="3981691"/>
                  <a:pt x="544010" y="3877519"/>
                </a:cubicBezTo>
                <a:cubicBezTo>
                  <a:pt x="677119" y="3773347"/>
                  <a:pt x="742709" y="3705828"/>
                  <a:pt x="798653" y="3622876"/>
                </a:cubicBezTo>
                <a:cubicBezTo>
                  <a:pt x="854597" y="3539924"/>
                  <a:pt x="846881" y="3466617"/>
                  <a:pt x="879676" y="3379807"/>
                </a:cubicBezTo>
                <a:cubicBezTo>
                  <a:pt x="912471" y="3292997"/>
                  <a:pt x="918259" y="3206187"/>
                  <a:pt x="995423" y="3102015"/>
                </a:cubicBezTo>
                <a:cubicBezTo>
                  <a:pt x="1072588" y="2997843"/>
                  <a:pt x="1176759" y="2912961"/>
                  <a:pt x="1342663" y="2754774"/>
                </a:cubicBezTo>
                <a:cubicBezTo>
                  <a:pt x="1508567" y="2596587"/>
                  <a:pt x="1842304" y="2293716"/>
                  <a:pt x="1990846" y="2152891"/>
                </a:cubicBezTo>
                <a:cubicBezTo>
                  <a:pt x="2139388" y="2012066"/>
                  <a:pt x="2141317" y="2044861"/>
                  <a:pt x="2233914" y="1909823"/>
                </a:cubicBezTo>
                <a:cubicBezTo>
                  <a:pt x="2326511" y="1774785"/>
                  <a:pt x="2451904" y="1535574"/>
                  <a:pt x="2546431" y="1342663"/>
                </a:cubicBezTo>
                <a:cubicBezTo>
                  <a:pt x="2640958" y="1149751"/>
                  <a:pt x="2733555" y="881605"/>
                  <a:pt x="2801074" y="752354"/>
                </a:cubicBezTo>
                <a:cubicBezTo>
                  <a:pt x="2868593" y="623103"/>
                  <a:pt x="2905246" y="640465"/>
                  <a:pt x="2951545" y="567159"/>
                </a:cubicBezTo>
                <a:cubicBezTo>
                  <a:pt x="2997844" y="493853"/>
                  <a:pt x="3036426" y="407042"/>
                  <a:pt x="3078866" y="312516"/>
                </a:cubicBezTo>
                <a:cubicBezTo>
                  <a:pt x="3121306" y="217990"/>
                  <a:pt x="3163747" y="108995"/>
                  <a:pt x="3206188"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97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cars parked on the side of a road&#10;&#10;Description automatically generated">
            <a:extLst>
              <a:ext uri="{FF2B5EF4-FFF2-40B4-BE49-F238E27FC236}">
                <a16:creationId xmlns:a16="http://schemas.microsoft.com/office/drawing/2014/main" id="{08E46602-43F7-D56C-E3E3-641FC8E7592D}"/>
              </a:ext>
            </a:extLst>
          </p:cNvPr>
          <p:cNvPicPr>
            <a:picLocks noChangeAspect="1"/>
          </p:cNvPicPr>
          <p:nvPr/>
        </p:nvPicPr>
        <p:blipFill>
          <a:blip r:embed="rId2">
            <a:extLst>
              <a:ext uri="{28A0092B-C50C-407E-A947-70E740481C1C}">
                <a14:useLocalDpi xmlns:a14="http://schemas.microsoft.com/office/drawing/2010/main" val="0"/>
              </a:ext>
            </a:extLst>
          </a:blip>
          <a:srcRect l="21033" r="12338" b="-1"/>
          <a:stretch/>
        </p:blipFill>
        <p:spPr>
          <a:xfrm>
            <a:off x="20" y="10"/>
            <a:ext cx="3728839" cy="4197358"/>
          </a:xfrm>
          <a:prstGeom prst="rect">
            <a:avLst/>
          </a:prstGeom>
        </p:spPr>
      </p:pic>
      <p:pic>
        <p:nvPicPr>
          <p:cNvPr id="9" name="Picture 8" descr="A car with a white van and a white van on the windshield&#10;&#10;Description automatically generated">
            <a:extLst>
              <a:ext uri="{FF2B5EF4-FFF2-40B4-BE49-F238E27FC236}">
                <a16:creationId xmlns:a16="http://schemas.microsoft.com/office/drawing/2014/main" id="{00AECFD9-8BF4-C96C-37B7-A7650E163C55}"/>
              </a:ext>
            </a:extLst>
          </p:cNvPr>
          <p:cNvPicPr>
            <a:picLocks noChangeAspect="1"/>
          </p:cNvPicPr>
          <p:nvPr/>
        </p:nvPicPr>
        <p:blipFill>
          <a:blip r:embed="rId3">
            <a:extLst>
              <a:ext uri="{28A0092B-C50C-407E-A947-70E740481C1C}">
                <a14:useLocalDpi xmlns:a14="http://schemas.microsoft.com/office/drawing/2010/main" val="0"/>
              </a:ext>
            </a:extLst>
          </a:blip>
          <a:srcRect l="1859" r="32261" b="-2"/>
          <a:stretch/>
        </p:blipFill>
        <p:spPr>
          <a:xfrm>
            <a:off x="3847755" y="5"/>
            <a:ext cx="3686887"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7" name="Picture 6" descr="A road with cars parked in the middle&#10;&#10;Description automatically generated">
            <a:extLst>
              <a:ext uri="{FF2B5EF4-FFF2-40B4-BE49-F238E27FC236}">
                <a16:creationId xmlns:a16="http://schemas.microsoft.com/office/drawing/2014/main" id="{2BB0366D-B7AA-AF72-4A59-F0D0BFDED82D}"/>
              </a:ext>
            </a:extLst>
          </p:cNvPr>
          <p:cNvPicPr>
            <a:picLocks noChangeAspect="1"/>
          </p:cNvPicPr>
          <p:nvPr/>
        </p:nvPicPr>
        <p:blipFill>
          <a:blip r:embed="rId4">
            <a:extLst>
              <a:ext uri="{28A0092B-C50C-407E-A947-70E740481C1C}">
                <a14:useLocalDpi xmlns:a14="http://schemas.microsoft.com/office/drawing/2010/main" val="0"/>
              </a:ext>
            </a:extLst>
          </a:blip>
          <a:srcRect l="8922" r="3286" b="-1"/>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3" name="Picture 2" descr="A group of cars on a road&#10;&#10;Description automatically generated">
            <a:extLst>
              <a:ext uri="{FF2B5EF4-FFF2-40B4-BE49-F238E27FC236}">
                <a16:creationId xmlns:a16="http://schemas.microsoft.com/office/drawing/2014/main" id="{586DD49D-EA53-F20C-C319-981325C2A320}"/>
              </a:ext>
            </a:extLst>
          </p:cNvPr>
          <p:cNvPicPr>
            <a:picLocks noChangeAspect="1"/>
          </p:cNvPicPr>
          <p:nvPr/>
        </p:nvPicPr>
        <p:blipFill>
          <a:blip r:embed="rId5">
            <a:extLst>
              <a:ext uri="{28A0092B-C50C-407E-A947-70E740481C1C}">
                <a14:useLocalDpi xmlns:a14="http://schemas.microsoft.com/office/drawing/2010/main" val="0"/>
              </a:ext>
            </a:extLst>
          </a:blip>
          <a:srcRect t="17332" b="32736"/>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10" name="Title 9">
            <a:extLst>
              <a:ext uri="{FF2B5EF4-FFF2-40B4-BE49-F238E27FC236}">
                <a16:creationId xmlns:a16="http://schemas.microsoft.com/office/drawing/2014/main" id="{299B205D-F899-0EC0-407F-AFA47EAC8150}"/>
              </a:ext>
            </a:extLst>
          </p:cNvPr>
          <p:cNvSpPr>
            <a:spLocks noGrp="1"/>
          </p:cNvSpPr>
          <p:nvPr>
            <p:ph type="title"/>
          </p:nvPr>
        </p:nvSpPr>
        <p:spPr>
          <a:xfrm>
            <a:off x="6501306" y="4471894"/>
            <a:ext cx="5505814" cy="1471335"/>
          </a:xfrm>
        </p:spPr>
        <p:txBody>
          <a:bodyPr vert="horz" lIns="91440" tIns="45720" rIns="91440" bIns="45720" rtlCol="0" anchor="b">
            <a:normAutofit/>
          </a:bodyPr>
          <a:lstStyle/>
          <a:p>
            <a:pPr algn="ctr"/>
            <a:r>
              <a:rPr lang="en-US" kern="1200">
                <a:solidFill>
                  <a:schemeClr val="tx1"/>
                </a:solidFill>
                <a:latin typeface="+mj-lt"/>
                <a:ea typeface="+mj-ea"/>
                <a:cs typeface="+mj-cs"/>
              </a:rPr>
              <a:t>Yes We Needed</a:t>
            </a:r>
            <a:br>
              <a:rPr lang="en-US" kern="1200">
                <a:solidFill>
                  <a:schemeClr val="tx1"/>
                </a:solidFill>
                <a:latin typeface="+mj-lt"/>
                <a:ea typeface="+mj-ea"/>
                <a:cs typeface="+mj-cs"/>
              </a:rPr>
            </a:br>
            <a:r>
              <a:rPr lang="en-US" kern="1200">
                <a:solidFill>
                  <a:schemeClr val="tx1"/>
                </a:solidFill>
                <a:latin typeface="+mj-lt"/>
                <a:ea typeface="+mj-ea"/>
                <a:cs typeface="+mj-cs"/>
              </a:rPr>
              <a:t>Phase II</a:t>
            </a:r>
          </a:p>
        </p:txBody>
      </p:sp>
    </p:spTree>
    <p:extLst>
      <p:ext uri="{BB962C8B-B14F-4D97-AF65-F5344CB8AC3E}">
        <p14:creationId xmlns:p14="http://schemas.microsoft.com/office/powerpoint/2010/main" val="7889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623078-BC38-B139-0A18-BC3AFC8FEC9C}"/>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728A939-BE19-98EF-5B8A-02688F4F5587}"/>
              </a:ext>
            </a:extLst>
          </p:cNvPr>
          <p:cNvPicPr>
            <a:picLocks noChangeAspect="1"/>
          </p:cNvPicPr>
          <p:nvPr/>
        </p:nvPicPr>
        <p:blipFill>
          <a:blip r:embed="rId2"/>
          <a:stretch>
            <a:fillRect/>
          </a:stretch>
        </p:blipFill>
        <p:spPr>
          <a:xfrm>
            <a:off x="5690861" y="0"/>
            <a:ext cx="6393189" cy="6858000"/>
          </a:xfrm>
          <a:prstGeom prst="rect">
            <a:avLst/>
          </a:prstGeom>
          <a:solidFill>
            <a:schemeClr val="accent4"/>
          </a:solidFill>
        </p:spPr>
      </p:pic>
      <p:sp>
        <p:nvSpPr>
          <p:cNvPr id="5" name="Arrow: Right 4">
            <a:extLst>
              <a:ext uri="{FF2B5EF4-FFF2-40B4-BE49-F238E27FC236}">
                <a16:creationId xmlns:a16="http://schemas.microsoft.com/office/drawing/2014/main" id="{CE88A373-6B29-9FDB-6E95-F9D3D6E5F636}"/>
              </a:ext>
            </a:extLst>
          </p:cNvPr>
          <p:cNvSpPr/>
          <p:nvPr/>
        </p:nvSpPr>
        <p:spPr>
          <a:xfrm rot="6853591">
            <a:off x="9266353" y="944162"/>
            <a:ext cx="1285730" cy="45925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Right 6">
            <a:extLst>
              <a:ext uri="{FF2B5EF4-FFF2-40B4-BE49-F238E27FC236}">
                <a16:creationId xmlns:a16="http://schemas.microsoft.com/office/drawing/2014/main" id="{71EFC095-2160-24C4-9393-4723D732ED40}"/>
              </a:ext>
            </a:extLst>
          </p:cNvPr>
          <p:cNvSpPr/>
          <p:nvPr/>
        </p:nvSpPr>
        <p:spPr>
          <a:xfrm rot="7715291">
            <a:off x="10632941" y="686902"/>
            <a:ext cx="1090094" cy="441659"/>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Arrow: Right 26">
            <a:extLst>
              <a:ext uri="{FF2B5EF4-FFF2-40B4-BE49-F238E27FC236}">
                <a16:creationId xmlns:a16="http://schemas.microsoft.com/office/drawing/2014/main" id="{6DD352FA-CE7F-1E5A-B26E-A1EA721AB9BB}"/>
              </a:ext>
            </a:extLst>
          </p:cNvPr>
          <p:cNvSpPr/>
          <p:nvPr/>
        </p:nvSpPr>
        <p:spPr>
          <a:xfrm rot="7715291">
            <a:off x="8994207" y="3039963"/>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D3E47B5-83FA-C68A-A3C5-2C76F1029D21}"/>
              </a:ext>
            </a:extLst>
          </p:cNvPr>
          <p:cNvSpPr txBox="1"/>
          <p:nvPr/>
        </p:nvSpPr>
        <p:spPr>
          <a:xfrm>
            <a:off x="248477" y="337930"/>
            <a:ext cx="4695312" cy="280076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Phase 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effectLst>
                  <a:outerShdw blurRad="38100" dist="38100" dir="2700000" algn="tl">
                    <a:srgbClr val="000000">
                      <a:alpha val="43137"/>
                    </a:srgbClr>
                  </a:outerShdw>
                </a:effectLst>
                <a:latin typeface="Aptos" panose="02110004020202020204"/>
              </a:rPr>
              <a:t>Close</a:t>
            </a: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Portola Dr. Entrance from Hwy 68</a:t>
            </a:r>
          </a:p>
        </p:txBody>
      </p:sp>
      <p:sp>
        <p:nvSpPr>
          <p:cNvPr id="23" name="Arrow: Right 22">
            <a:extLst>
              <a:ext uri="{FF2B5EF4-FFF2-40B4-BE49-F238E27FC236}">
                <a16:creationId xmlns:a16="http://schemas.microsoft.com/office/drawing/2014/main" id="{683D4BAD-9F84-0D3D-E6E8-4322B98D3D77}"/>
              </a:ext>
            </a:extLst>
          </p:cNvPr>
          <p:cNvSpPr/>
          <p:nvPr/>
        </p:nvSpPr>
        <p:spPr>
          <a:xfrm rot="7715291">
            <a:off x="6615937" y="5577990"/>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Bent 5">
            <a:extLst>
              <a:ext uri="{FF2B5EF4-FFF2-40B4-BE49-F238E27FC236}">
                <a16:creationId xmlns:a16="http://schemas.microsoft.com/office/drawing/2014/main" id="{668D5AED-E52C-D5D0-CB6D-73494277B555}"/>
              </a:ext>
            </a:extLst>
          </p:cNvPr>
          <p:cNvSpPr/>
          <p:nvPr/>
        </p:nvSpPr>
        <p:spPr>
          <a:xfrm rot="1415941" flipV="1">
            <a:off x="9391216" y="1853348"/>
            <a:ext cx="670149" cy="62498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Arrow: Bent 10">
            <a:extLst>
              <a:ext uri="{FF2B5EF4-FFF2-40B4-BE49-F238E27FC236}">
                <a16:creationId xmlns:a16="http://schemas.microsoft.com/office/drawing/2014/main" id="{E4AB9E0E-D40F-F91D-3652-AAE086507400}"/>
              </a:ext>
            </a:extLst>
          </p:cNvPr>
          <p:cNvSpPr/>
          <p:nvPr/>
        </p:nvSpPr>
        <p:spPr>
          <a:xfrm rot="6630909" flipV="1">
            <a:off x="10135706" y="-8461"/>
            <a:ext cx="670149" cy="62498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16B64996-F569-AD02-3924-5AD56444754B}"/>
              </a:ext>
            </a:extLst>
          </p:cNvPr>
          <p:cNvSpPr txBox="1"/>
          <p:nvPr/>
        </p:nvSpPr>
        <p:spPr>
          <a:xfrm>
            <a:off x="7837714" y="1597959"/>
            <a:ext cx="1397398" cy="646331"/>
          </a:xfrm>
          <a:prstGeom prst="rect">
            <a:avLst/>
          </a:prstGeom>
          <a:solidFill>
            <a:srgbClr val="FFFF00"/>
          </a:solidFill>
        </p:spPr>
        <p:txBody>
          <a:bodyPr wrap="square" rtlCol="0">
            <a:spAutoFit/>
          </a:bodyPr>
          <a:lstStyle/>
          <a:p>
            <a:r>
              <a:rPr lang="en-US"/>
              <a:t>152 Trips in AM Peak</a:t>
            </a:r>
          </a:p>
        </p:txBody>
      </p:sp>
    </p:spTree>
    <p:extLst>
      <p:ext uri="{BB962C8B-B14F-4D97-AF65-F5344CB8AC3E}">
        <p14:creationId xmlns:p14="http://schemas.microsoft.com/office/powerpoint/2010/main" val="845866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8B5CD-76C8-2549-5796-D48DC98DFD27}"/>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8564384E-F4A4-643F-3B1C-AF4C4EC0CF5B}"/>
              </a:ext>
            </a:extLst>
          </p:cNvPr>
          <p:cNvPicPr>
            <a:picLocks noChangeAspect="1"/>
          </p:cNvPicPr>
          <p:nvPr/>
        </p:nvPicPr>
        <p:blipFill>
          <a:blip r:embed="rId2"/>
          <a:stretch>
            <a:fillRect/>
          </a:stretch>
        </p:blipFill>
        <p:spPr>
          <a:xfrm>
            <a:off x="5690861" y="0"/>
            <a:ext cx="6393189" cy="6858000"/>
          </a:xfrm>
          <a:prstGeom prst="rect">
            <a:avLst/>
          </a:prstGeom>
          <a:solidFill>
            <a:schemeClr val="accent4"/>
          </a:solidFill>
        </p:spPr>
      </p:pic>
      <p:sp>
        <p:nvSpPr>
          <p:cNvPr id="27" name="Arrow: Right 26">
            <a:extLst>
              <a:ext uri="{FF2B5EF4-FFF2-40B4-BE49-F238E27FC236}">
                <a16:creationId xmlns:a16="http://schemas.microsoft.com/office/drawing/2014/main" id="{51958706-94CB-1858-47CA-8163BBE89660}"/>
              </a:ext>
            </a:extLst>
          </p:cNvPr>
          <p:cNvSpPr/>
          <p:nvPr/>
        </p:nvSpPr>
        <p:spPr>
          <a:xfrm rot="7715291">
            <a:off x="8994207" y="3039963"/>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1D9F55A2-9302-FC5A-E0E7-8046FF4E1844}"/>
              </a:ext>
            </a:extLst>
          </p:cNvPr>
          <p:cNvSpPr txBox="1"/>
          <p:nvPr/>
        </p:nvSpPr>
        <p:spPr>
          <a:xfrm>
            <a:off x="248477" y="337930"/>
            <a:ext cx="4695312" cy="2800767"/>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Phase II: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effectLst>
                  <a:outerShdw blurRad="38100" dist="38100" dir="2700000" algn="tl">
                    <a:srgbClr val="000000">
                      <a:alpha val="43137"/>
                    </a:srgbClr>
                  </a:outerShdw>
                </a:effectLst>
                <a:latin typeface="Aptos" panose="02110004020202020204"/>
              </a:rPr>
              <a:t>Close</a:t>
            </a: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Portola Dr. Entrance from Hwy 68</a:t>
            </a:r>
          </a:p>
        </p:txBody>
      </p:sp>
      <p:sp>
        <p:nvSpPr>
          <p:cNvPr id="23" name="Arrow: Right 22">
            <a:extLst>
              <a:ext uri="{FF2B5EF4-FFF2-40B4-BE49-F238E27FC236}">
                <a16:creationId xmlns:a16="http://schemas.microsoft.com/office/drawing/2014/main" id="{6EDEF993-50DB-4697-D6C6-994F002383FC}"/>
              </a:ext>
            </a:extLst>
          </p:cNvPr>
          <p:cNvSpPr/>
          <p:nvPr/>
        </p:nvSpPr>
        <p:spPr>
          <a:xfrm rot="7715291">
            <a:off x="6615937" y="5577990"/>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Arrow: Bent 5">
            <a:extLst>
              <a:ext uri="{FF2B5EF4-FFF2-40B4-BE49-F238E27FC236}">
                <a16:creationId xmlns:a16="http://schemas.microsoft.com/office/drawing/2014/main" id="{43A3A67A-FA5B-28E9-A500-E39D96E91A84}"/>
              </a:ext>
            </a:extLst>
          </p:cNvPr>
          <p:cNvSpPr/>
          <p:nvPr/>
        </p:nvSpPr>
        <p:spPr>
          <a:xfrm rot="1415941" flipV="1">
            <a:off x="9391216" y="1853348"/>
            <a:ext cx="670149" cy="62498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Arrow: U-Turn 8">
            <a:extLst>
              <a:ext uri="{FF2B5EF4-FFF2-40B4-BE49-F238E27FC236}">
                <a16:creationId xmlns:a16="http://schemas.microsoft.com/office/drawing/2014/main" id="{6DCAE19F-77E4-646A-19BE-D00B84431C90}"/>
              </a:ext>
            </a:extLst>
          </p:cNvPr>
          <p:cNvSpPr/>
          <p:nvPr/>
        </p:nvSpPr>
        <p:spPr>
          <a:xfrm rot="1878722">
            <a:off x="10562347" y="-107645"/>
            <a:ext cx="542308" cy="1082196"/>
          </a:xfrm>
          <a:prstGeom prst="utur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1" name="Arrow: Right 10">
            <a:extLst>
              <a:ext uri="{FF2B5EF4-FFF2-40B4-BE49-F238E27FC236}">
                <a16:creationId xmlns:a16="http://schemas.microsoft.com/office/drawing/2014/main" id="{F27CCDCF-9A6F-DE2F-B24C-12B7D8676FCE}"/>
              </a:ext>
            </a:extLst>
          </p:cNvPr>
          <p:cNvSpPr/>
          <p:nvPr/>
        </p:nvSpPr>
        <p:spPr>
          <a:xfrm rot="6853591">
            <a:off x="9266353" y="944162"/>
            <a:ext cx="1285730" cy="45925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Arrow: Bent 11">
            <a:extLst>
              <a:ext uri="{FF2B5EF4-FFF2-40B4-BE49-F238E27FC236}">
                <a16:creationId xmlns:a16="http://schemas.microsoft.com/office/drawing/2014/main" id="{011DE553-65CA-7F12-BB84-9863AEB24617}"/>
              </a:ext>
            </a:extLst>
          </p:cNvPr>
          <p:cNvSpPr/>
          <p:nvPr/>
        </p:nvSpPr>
        <p:spPr>
          <a:xfrm rot="6630909" flipV="1">
            <a:off x="10135706" y="-8461"/>
            <a:ext cx="670149" cy="62498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Arrow: Right 13">
            <a:extLst>
              <a:ext uri="{FF2B5EF4-FFF2-40B4-BE49-F238E27FC236}">
                <a16:creationId xmlns:a16="http://schemas.microsoft.com/office/drawing/2014/main" id="{B62C57BC-02DF-AA2F-1CB3-78264579ECE4}"/>
              </a:ext>
            </a:extLst>
          </p:cNvPr>
          <p:cNvSpPr/>
          <p:nvPr/>
        </p:nvSpPr>
        <p:spPr>
          <a:xfrm rot="7715291">
            <a:off x="10632941" y="686902"/>
            <a:ext cx="1090094" cy="441659"/>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Graphic 7" descr="No sign with solid fill">
            <a:extLst>
              <a:ext uri="{FF2B5EF4-FFF2-40B4-BE49-F238E27FC236}">
                <a16:creationId xmlns:a16="http://schemas.microsoft.com/office/drawing/2014/main" id="{B034ACAB-AEDA-64AE-07FA-0A72B9E3C7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0773" y="683559"/>
            <a:ext cx="914400" cy="914400"/>
          </a:xfrm>
          <a:prstGeom prst="rect">
            <a:avLst/>
          </a:prstGeom>
        </p:spPr>
      </p:pic>
      <p:sp>
        <p:nvSpPr>
          <p:cNvPr id="15" name="Arrow: Right 14">
            <a:extLst>
              <a:ext uri="{FF2B5EF4-FFF2-40B4-BE49-F238E27FC236}">
                <a16:creationId xmlns:a16="http://schemas.microsoft.com/office/drawing/2014/main" id="{3DCAEF27-47B7-AE84-73B9-0593CC168C5C}"/>
              </a:ext>
            </a:extLst>
          </p:cNvPr>
          <p:cNvSpPr/>
          <p:nvPr/>
        </p:nvSpPr>
        <p:spPr>
          <a:xfrm rot="7715291">
            <a:off x="10514399" y="413694"/>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AEF52ED9-34B2-33A0-4604-D4BEEFB36D1E}"/>
              </a:ext>
            </a:extLst>
          </p:cNvPr>
          <p:cNvSpPr txBox="1"/>
          <p:nvPr/>
        </p:nvSpPr>
        <p:spPr>
          <a:xfrm>
            <a:off x="7837714" y="1597959"/>
            <a:ext cx="1397398" cy="646331"/>
          </a:xfrm>
          <a:prstGeom prst="rect">
            <a:avLst/>
          </a:prstGeom>
          <a:solidFill>
            <a:srgbClr val="FFFF00"/>
          </a:solidFill>
        </p:spPr>
        <p:txBody>
          <a:bodyPr wrap="square" rtlCol="0">
            <a:spAutoFit/>
          </a:bodyPr>
          <a:lstStyle/>
          <a:p>
            <a:r>
              <a:rPr lang="en-US"/>
              <a:t>152 Trips in AM Peak</a:t>
            </a:r>
          </a:p>
        </p:txBody>
      </p:sp>
    </p:spTree>
    <p:extLst>
      <p:ext uri="{BB962C8B-B14F-4D97-AF65-F5344CB8AC3E}">
        <p14:creationId xmlns:p14="http://schemas.microsoft.com/office/powerpoint/2010/main" val="307968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0ADD0-8D17-DBA0-762F-140D3CA86E3E}"/>
              </a:ext>
            </a:extLst>
          </p:cNvPr>
          <p:cNvSpPr>
            <a:spLocks noGrp="1"/>
          </p:cNvSpPr>
          <p:nvPr>
            <p:ph type="title"/>
          </p:nvPr>
        </p:nvSpPr>
        <p:spPr>
          <a:xfrm>
            <a:off x="1059543" y="246037"/>
            <a:ext cx="10072914" cy="1322887"/>
          </a:xfrm>
        </p:spPr>
        <p:txBody>
          <a:bodyPr>
            <a:normAutofit fontScale="90000"/>
          </a:bodyPr>
          <a:lstStyle/>
          <a:p>
            <a:r>
              <a:rPr lang="en-US"/>
              <a:t>Pilot Project Feedback:</a:t>
            </a:r>
            <a:br>
              <a:rPr lang="en-US"/>
            </a:br>
            <a:r>
              <a:rPr lang="en-US"/>
              <a:t>Data Collection and Community Engagement</a:t>
            </a:r>
          </a:p>
        </p:txBody>
      </p:sp>
      <p:graphicFrame>
        <p:nvGraphicFramePr>
          <p:cNvPr id="15" name="Content Placeholder 3">
            <a:extLst>
              <a:ext uri="{FF2B5EF4-FFF2-40B4-BE49-F238E27FC236}">
                <a16:creationId xmlns:a16="http://schemas.microsoft.com/office/drawing/2014/main" id="{B3F8719C-D989-9A1D-5130-7493E9DA19C6}"/>
              </a:ext>
            </a:extLst>
          </p:cNvPr>
          <p:cNvGraphicFramePr>
            <a:graphicFrameLocks noGrp="1"/>
          </p:cNvGraphicFramePr>
          <p:nvPr>
            <p:ph idx="1"/>
            <p:extLst>
              <p:ext uri="{D42A27DB-BD31-4B8C-83A1-F6EECF244321}">
                <p14:modId xmlns:p14="http://schemas.microsoft.com/office/powerpoint/2010/main" val="224871079"/>
              </p:ext>
            </p:extLst>
          </p:nvPr>
        </p:nvGraphicFramePr>
        <p:xfrm>
          <a:off x="3195485" y="1779639"/>
          <a:ext cx="8886268" cy="4698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aphic 7" descr="Schoolhouse">
            <a:extLst>
              <a:ext uri="{FF2B5EF4-FFF2-40B4-BE49-F238E27FC236}">
                <a16:creationId xmlns:a16="http://schemas.microsoft.com/office/drawing/2014/main" id="{444E0E32-C77E-B514-B9BA-0A066874F8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0308" y="1568924"/>
            <a:ext cx="3720152" cy="3720152"/>
          </a:xfrm>
          <a:prstGeom prst="rect">
            <a:avLst/>
          </a:prstGeom>
        </p:spPr>
      </p:pic>
    </p:spTree>
    <p:extLst>
      <p:ext uri="{BB962C8B-B14F-4D97-AF65-F5344CB8AC3E}">
        <p14:creationId xmlns:p14="http://schemas.microsoft.com/office/powerpoint/2010/main" val="62255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5A993-7BD7-A55A-D32C-167F1D8BFB23}"/>
              </a:ext>
            </a:extLst>
          </p:cNvPr>
          <p:cNvSpPr>
            <a:spLocks noGrp="1"/>
          </p:cNvSpPr>
          <p:nvPr>
            <p:ph type="title"/>
          </p:nvPr>
        </p:nvSpPr>
        <p:spPr/>
        <p:txBody>
          <a:bodyPr/>
          <a:lstStyle/>
          <a:p>
            <a:pPr algn="ctr"/>
            <a:r>
              <a:rPr lang="en-US"/>
              <a:t>Toro Park Pilot Project Travel Time Runs</a:t>
            </a:r>
          </a:p>
        </p:txBody>
      </p:sp>
      <p:graphicFrame>
        <p:nvGraphicFramePr>
          <p:cNvPr id="20" name="Content Placeholder 19">
            <a:extLst>
              <a:ext uri="{FF2B5EF4-FFF2-40B4-BE49-F238E27FC236}">
                <a16:creationId xmlns:a16="http://schemas.microsoft.com/office/drawing/2014/main" id="{74C7E279-DDFF-E431-A5B7-85961DF1BBCA}"/>
              </a:ext>
            </a:extLst>
          </p:cNvPr>
          <p:cNvGraphicFramePr>
            <a:graphicFrameLocks noGrp="1"/>
          </p:cNvGraphicFramePr>
          <p:nvPr>
            <p:ph idx="1"/>
            <p:extLst>
              <p:ext uri="{D42A27DB-BD31-4B8C-83A1-F6EECF244321}">
                <p14:modId xmlns:p14="http://schemas.microsoft.com/office/powerpoint/2010/main" val="2331757072"/>
              </p:ext>
            </p:extLst>
          </p:nvPr>
        </p:nvGraphicFramePr>
        <p:xfrm>
          <a:off x="181429" y="1690688"/>
          <a:ext cx="11829141" cy="4777468"/>
        </p:xfrm>
        <a:graphic>
          <a:graphicData uri="http://schemas.openxmlformats.org/drawingml/2006/table">
            <a:tbl>
              <a:tblPr>
                <a:tableStyleId>{5C22544A-7EE6-4342-B048-85BDC9FD1C3A}</a:tableStyleId>
              </a:tblPr>
              <a:tblGrid>
                <a:gridCol w="2481944">
                  <a:extLst>
                    <a:ext uri="{9D8B030D-6E8A-4147-A177-3AD203B41FA5}">
                      <a16:colId xmlns:a16="http://schemas.microsoft.com/office/drawing/2014/main" val="1538628084"/>
                    </a:ext>
                  </a:extLst>
                </a:gridCol>
                <a:gridCol w="2351171">
                  <a:extLst>
                    <a:ext uri="{9D8B030D-6E8A-4147-A177-3AD203B41FA5}">
                      <a16:colId xmlns:a16="http://schemas.microsoft.com/office/drawing/2014/main" val="3189349162"/>
                    </a:ext>
                  </a:extLst>
                </a:gridCol>
                <a:gridCol w="3236828">
                  <a:extLst>
                    <a:ext uri="{9D8B030D-6E8A-4147-A177-3AD203B41FA5}">
                      <a16:colId xmlns:a16="http://schemas.microsoft.com/office/drawing/2014/main" val="1224245288"/>
                    </a:ext>
                  </a:extLst>
                </a:gridCol>
                <a:gridCol w="1146628">
                  <a:extLst>
                    <a:ext uri="{9D8B030D-6E8A-4147-A177-3AD203B41FA5}">
                      <a16:colId xmlns:a16="http://schemas.microsoft.com/office/drawing/2014/main" val="3887143551"/>
                    </a:ext>
                  </a:extLst>
                </a:gridCol>
                <a:gridCol w="2612570">
                  <a:extLst>
                    <a:ext uri="{9D8B030D-6E8A-4147-A177-3AD203B41FA5}">
                      <a16:colId xmlns:a16="http://schemas.microsoft.com/office/drawing/2014/main" val="124306941"/>
                    </a:ext>
                  </a:extLst>
                </a:gridCol>
              </a:tblGrid>
              <a:tr h="521063">
                <a:tc rowSpan="5">
                  <a:txBody>
                    <a:bodyPr/>
                    <a:lstStyle/>
                    <a:p>
                      <a:pPr algn="l" fontAlgn="ctr"/>
                      <a:r>
                        <a:rPr lang="en-US" sz="1800" b="1" u="none" strike="noStrike">
                          <a:effectLst/>
                        </a:rPr>
                        <a:t>Route</a:t>
                      </a:r>
                      <a:endParaRPr lang="en-US" sz="18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800" b="1" u="none" strike="noStrike">
                          <a:effectLst/>
                        </a:rPr>
                        <a:t>Baseline target</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b="1" u="none" strike="noStrike">
                          <a:effectLst/>
                        </a:rPr>
                        <a:t>Worse for school traffic</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b="1" u="none" strike="noStrike">
                          <a:effectLst/>
                        </a:rPr>
                        <a:t>Worst for Hwy 68</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a:r>
                        <a:rPr lang="en-US" sz="1800" b="1" u="none" strike="noStrike">
                          <a:effectLst/>
                        </a:rPr>
                        <a:t>Current Trend</a:t>
                      </a:r>
                      <a:endParaRPr lang="en-US"/>
                    </a:p>
                  </a:txBody>
                  <a:tcPr marL="9525" marR="9525" marT="9525" marB="0" anchor="b"/>
                </a:tc>
                <a:extLst>
                  <a:ext uri="{0D108BD9-81ED-4DB2-BD59-A6C34878D82A}">
                    <a16:rowId xmlns:a16="http://schemas.microsoft.com/office/drawing/2014/main" val="2569812631"/>
                  </a:ext>
                </a:extLst>
              </a:tr>
              <a:tr h="521063">
                <a:tc vMerge="1">
                  <a:txBody>
                    <a:bodyPr/>
                    <a:lstStyle/>
                    <a:p>
                      <a:endParaRPr lang="en-US"/>
                    </a:p>
                  </a:txBody>
                  <a:tcPr/>
                </a:tc>
                <a:tc gridSpan="2">
                  <a:txBody>
                    <a:bodyPr/>
                    <a:lstStyle/>
                    <a:p>
                      <a:pPr algn="ctr" fontAlgn="b"/>
                      <a:r>
                        <a:rPr lang="en-US" sz="1800" u="none" strike="noStrike">
                          <a:effectLst/>
                        </a:rPr>
                        <a:t>Phase I</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hMerge="1">
                  <a:txBody>
                    <a:bodyPr/>
                    <a:lstStyle/>
                    <a:p>
                      <a:endParaRPr lang="en-US"/>
                    </a:p>
                  </a:txBody>
                  <a:tcPr/>
                </a:tc>
                <a:tc gridSpan="2">
                  <a:txBody>
                    <a:bodyPr/>
                    <a:lstStyle/>
                    <a:p>
                      <a:pPr algn="ctr" fontAlgn="b"/>
                      <a:r>
                        <a:rPr lang="en-US" sz="1800" u="none" strike="noStrike">
                          <a:effectLst/>
                        </a:rPr>
                        <a:t>Phase II</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819019330"/>
                  </a:ext>
                </a:extLst>
              </a:tr>
              <a:tr h="521063">
                <a:tc vMerge="1">
                  <a:txBody>
                    <a:bodyPr/>
                    <a:lstStyle/>
                    <a:p>
                      <a:endParaRPr lang="en-US"/>
                    </a:p>
                  </a:txBody>
                  <a:tcPr/>
                </a:tc>
                <a:tc gridSpan="3">
                  <a:txBody>
                    <a:bodyPr/>
                    <a:lstStyle/>
                    <a:p>
                      <a:pPr algn="ctr" fontAlgn="b"/>
                      <a:r>
                        <a:rPr lang="en-US" sz="1800" u="none" strike="noStrike">
                          <a:effectLst/>
                        </a:rPr>
                        <a:t>Davis Closed</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fontAlgn="b"/>
                      <a:r>
                        <a:rPr lang="en-US" sz="1800" u="none" strike="noStrike">
                          <a:effectLst/>
                        </a:rPr>
                        <a:t>Davis Open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5">
                        <a:lumMod val="60000"/>
                        <a:lumOff val="40000"/>
                      </a:schemeClr>
                    </a:solidFill>
                  </a:tcPr>
                </a:tc>
                <a:extLst>
                  <a:ext uri="{0D108BD9-81ED-4DB2-BD59-A6C34878D82A}">
                    <a16:rowId xmlns:a16="http://schemas.microsoft.com/office/drawing/2014/main" val="3107404269"/>
                  </a:ext>
                </a:extLst>
              </a:tr>
              <a:tr h="521063">
                <a:tc vMerge="1">
                  <a:txBody>
                    <a:bodyPr/>
                    <a:lstStyle/>
                    <a:p>
                      <a:endParaRPr lang="en-US"/>
                    </a:p>
                  </a:txBody>
                  <a:tcPr/>
                </a:tc>
                <a:tc>
                  <a:txBody>
                    <a:bodyPr/>
                    <a:lstStyle/>
                    <a:p>
                      <a:pPr algn="ctr" fontAlgn="b"/>
                      <a:r>
                        <a:rPr lang="en-US" sz="1800" u="none" strike="noStrike">
                          <a:effectLst/>
                        </a:rPr>
                        <a:t>Before School Opens</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3">
                        <a:lumMod val="20000"/>
                        <a:lumOff val="80000"/>
                      </a:schemeClr>
                    </a:solidFill>
                  </a:tcPr>
                </a:tc>
                <a:tc gridSpan="3">
                  <a:txBody>
                    <a:bodyPr/>
                    <a:lstStyle/>
                    <a:p>
                      <a:pPr algn="ctr" fontAlgn="b"/>
                      <a:r>
                        <a:rPr lang="en-US" sz="1800" u="none" strike="noStrike">
                          <a:effectLst/>
                        </a:rPr>
                        <a:t>School Open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1171689"/>
                  </a:ext>
                </a:extLst>
              </a:tr>
              <a:tr h="571862">
                <a:tc vMerge="1">
                  <a:txBody>
                    <a:bodyPr/>
                    <a:lstStyle/>
                    <a:p>
                      <a:endParaRPr lang="en-US"/>
                    </a:p>
                  </a:txBody>
                  <a:tcPr/>
                </a:tc>
                <a:tc>
                  <a:txBody>
                    <a:bodyPr/>
                    <a:lstStyle/>
                    <a:p>
                      <a:pPr algn="ctr" fontAlgn="b"/>
                      <a:r>
                        <a:rPr lang="en-US" sz="1800" u="none" strike="noStrike">
                          <a:effectLst/>
                        </a:rPr>
                        <a:t>Signals Uncoordinated</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10000"/>
                        <a:lumOff val="90000"/>
                      </a:schemeClr>
                    </a:solidFill>
                  </a:tcPr>
                </a:tc>
                <a:tc gridSpan="2">
                  <a:txBody>
                    <a:bodyPr/>
                    <a:lstStyle/>
                    <a:p>
                      <a:pPr algn="ctr" fontAlgn="b"/>
                      <a:r>
                        <a:rPr lang="en-US" sz="1800" u="none" strike="noStrike">
                          <a:effectLst/>
                        </a:rPr>
                        <a:t>Bad timing plan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hMerge="1">
                  <a:txBody>
                    <a:bodyPr/>
                    <a:lstStyle/>
                    <a:p>
                      <a:endParaRPr lang="en-US"/>
                    </a:p>
                  </a:txBody>
                  <a:tcPr/>
                </a:tc>
                <a:tc>
                  <a:txBody>
                    <a:bodyPr/>
                    <a:lstStyle/>
                    <a:p>
                      <a:pPr algn="ctr" fontAlgn="b"/>
                      <a:r>
                        <a:rPr lang="en-US" sz="1800" u="none" strike="noStrike">
                          <a:effectLst/>
                        </a:rPr>
                        <a:t>Better Signal timing plan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50000"/>
                        <a:lumOff val="50000"/>
                      </a:schemeClr>
                    </a:solidFill>
                  </a:tcPr>
                </a:tc>
                <a:extLst>
                  <a:ext uri="{0D108BD9-81ED-4DB2-BD59-A6C34878D82A}">
                    <a16:rowId xmlns:a16="http://schemas.microsoft.com/office/drawing/2014/main" val="502041519"/>
                  </a:ext>
                </a:extLst>
              </a:tr>
              <a:tr h="521063">
                <a:tc>
                  <a:txBody>
                    <a:bodyPr/>
                    <a:lstStyle/>
                    <a:p>
                      <a:pPr algn="l" fontAlgn="b"/>
                      <a:r>
                        <a:rPr lang="en-US" sz="1800" b="1" u="none" strike="noStrike">
                          <a:effectLst/>
                        </a:rPr>
                        <a:t>Portola: Torero-Hwy 68</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2:15-2:26</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2:30-15:54</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2:25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2:35-6:10</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90579470"/>
                  </a:ext>
                </a:extLst>
              </a:tr>
              <a:tr h="521063">
                <a:tc>
                  <a:txBody>
                    <a:bodyPr/>
                    <a:lstStyle/>
                    <a:p>
                      <a:pPr algn="l" fontAlgn="b"/>
                      <a:r>
                        <a:rPr lang="en-US" sz="1800" b="1" u="none" strike="noStrike">
                          <a:effectLst/>
                        </a:rPr>
                        <a:t>Hwy 68: Portola-Torero</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3:14-9:18</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8:06-12:35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20:31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3:18-6:36</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74476145"/>
                  </a:ext>
                </a:extLst>
              </a:tr>
              <a:tr h="521063">
                <a:tc>
                  <a:txBody>
                    <a:bodyPr/>
                    <a:lstStyle/>
                    <a:p>
                      <a:pPr algn="l" fontAlgn="b"/>
                      <a:r>
                        <a:rPr lang="en-US" sz="1800" b="1" u="none" strike="noStrike">
                          <a:effectLst/>
                        </a:rPr>
                        <a:t>Typical Loop</a:t>
                      </a:r>
                      <a:endParaRPr lang="en-US" sz="1800" b="1"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8:00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12:00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23:16</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9:00</a:t>
                      </a:r>
                      <a:endParaRPr lang="en-US" sz="1800" b="0" i="1"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2618962"/>
                  </a:ext>
                </a:extLst>
              </a:tr>
              <a:tr h="521063">
                <a:tc>
                  <a:txBody>
                    <a:bodyPr/>
                    <a:lstStyle/>
                    <a:p>
                      <a:pPr algn="l" fontAlgn="b"/>
                      <a:r>
                        <a:rPr lang="en-US" sz="1800" b="1" u="none" strike="noStrike">
                          <a:effectLst/>
                        </a:rPr>
                        <a:t>Worst Loop</a:t>
                      </a:r>
                      <a:endParaRPr lang="en-US" sz="1800" b="1"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11:00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24:00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23:16</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11:46</a:t>
                      </a:r>
                      <a:endParaRPr lang="en-US" sz="1800" b="0" i="1"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30142535"/>
                  </a:ext>
                </a:extLst>
              </a:tr>
            </a:tbl>
          </a:graphicData>
        </a:graphic>
      </p:graphicFrame>
      <p:sp>
        <p:nvSpPr>
          <p:cNvPr id="21" name="Rectangle: Rounded Corners 20">
            <a:extLst>
              <a:ext uri="{FF2B5EF4-FFF2-40B4-BE49-F238E27FC236}">
                <a16:creationId xmlns:a16="http://schemas.microsoft.com/office/drawing/2014/main" id="{D900B5C6-2A61-54FA-15CA-0A1BE5E0ADA8}"/>
              </a:ext>
            </a:extLst>
          </p:cNvPr>
          <p:cNvSpPr/>
          <p:nvPr/>
        </p:nvSpPr>
        <p:spPr>
          <a:xfrm>
            <a:off x="5058229" y="1414916"/>
            <a:ext cx="4383315" cy="5167085"/>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1F6E82C-1DC5-3F7A-C8CD-586FD17BCAA8}"/>
              </a:ext>
            </a:extLst>
          </p:cNvPr>
          <p:cNvSpPr/>
          <p:nvPr/>
        </p:nvSpPr>
        <p:spPr>
          <a:xfrm>
            <a:off x="6451602" y="4499202"/>
            <a:ext cx="885371" cy="595086"/>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2F5576C-97C5-E68F-66AC-8AC20C0BFD73}"/>
              </a:ext>
            </a:extLst>
          </p:cNvPr>
          <p:cNvSpPr/>
          <p:nvPr/>
        </p:nvSpPr>
        <p:spPr>
          <a:xfrm>
            <a:off x="8382002" y="4927372"/>
            <a:ext cx="885371" cy="595086"/>
          </a:xfrm>
          <a:prstGeom prst="ellipse">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140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F11F6-2942-43C2-6DD7-92315096D5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857C66-583A-DB6B-6FAD-A9374A24AAF1}"/>
              </a:ext>
            </a:extLst>
          </p:cNvPr>
          <p:cNvSpPr>
            <a:spLocks noGrp="1"/>
          </p:cNvSpPr>
          <p:nvPr>
            <p:ph type="title"/>
          </p:nvPr>
        </p:nvSpPr>
        <p:spPr/>
        <p:txBody>
          <a:bodyPr/>
          <a:lstStyle/>
          <a:p>
            <a:pPr algn="ctr"/>
            <a:r>
              <a:rPr lang="en-US"/>
              <a:t>Toro Park Pilot Project Travel Time Runs</a:t>
            </a:r>
          </a:p>
        </p:txBody>
      </p:sp>
      <p:graphicFrame>
        <p:nvGraphicFramePr>
          <p:cNvPr id="20" name="Content Placeholder 19">
            <a:extLst>
              <a:ext uri="{FF2B5EF4-FFF2-40B4-BE49-F238E27FC236}">
                <a16:creationId xmlns:a16="http://schemas.microsoft.com/office/drawing/2014/main" id="{D6136890-487C-26DA-0794-2DE98D83C9FC}"/>
              </a:ext>
            </a:extLst>
          </p:cNvPr>
          <p:cNvGraphicFramePr>
            <a:graphicFrameLocks noGrp="1"/>
          </p:cNvGraphicFramePr>
          <p:nvPr>
            <p:ph idx="1"/>
          </p:nvPr>
        </p:nvGraphicFramePr>
        <p:xfrm>
          <a:off x="181429" y="1690688"/>
          <a:ext cx="11829141" cy="4777468"/>
        </p:xfrm>
        <a:graphic>
          <a:graphicData uri="http://schemas.openxmlformats.org/drawingml/2006/table">
            <a:tbl>
              <a:tblPr>
                <a:tableStyleId>{5C22544A-7EE6-4342-B048-85BDC9FD1C3A}</a:tableStyleId>
              </a:tblPr>
              <a:tblGrid>
                <a:gridCol w="2481944">
                  <a:extLst>
                    <a:ext uri="{9D8B030D-6E8A-4147-A177-3AD203B41FA5}">
                      <a16:colId xmlns:a16="http://schemas.microsoft.com/office/drawing/2014/main" val="1538628084"/>
                    </a:ext>
                  </a:extLst>
                </a:gridCol>
                <a:gridCol w="2351171">
                  <a:extLst>
                    <a:ext uri="{9D8B030D-6E8A-4147-A177-3AD203B41FA5}">
                      <a16:colId xmlns:a16="http://schemas.microsoft.com/office/drawing/2014/main" val="3189349162"/>
                    </a:ext>
                  </a:extLst>
                </a:gridCol>
                <a:gridCol w="3236828">
                  <a:extLst>
                    <a:ext uri="{9D8B030D-6E8A-4147-A177-3AD203B41FA5}">
                      <a16:colId xmlns:a16="http://schemas.microsoft.com/office/drawing/2014/main" val="1224245288"/>
                    </a:ext>
                  </a:extLst>
                </a:gridCol>
                <a:gridCol w="1146628">
                  <a:extLst>
                    <a:ext uri="{9D8B030D-6E8A-4147-A177-3AD203B41FA5}">
                      <a16:colId xmlns:a16="http://schemas.microsoft.com/office/drawing/2014/main" val="3887143551"/>
                    </a:ext>
                  </a:extLst>
                </a:gridCol>
                <a:gridCol w="2612570">
                  <a:extLst>
                    <a:ext uri="{9D8B030D-6E8A-4147-A177-3AD203B41FA5}">
                      <a16:colId xmlns:a16="http://schemas.microsoft.com/office/drawing/2014/main" val="124306941"/>
                    </a:ext>
                  </a:extLst>
                </a:gridCol>
              </a:tblGrid>
              <a:tr h="521063">
                <a:tc rowSpan="5">
                  <a:txBody>
                    <a:bodyPr/>
                    <a:lstStyle/>
                    <a:p>
                      <a:pPr algn="l" fontAlgn="ctr"/>
                      <a:r>
                        <a:rPr lang="en-US" sz="1800" b="1" u="none" strike="noStrike">
                          <a:effectLst/>
                        </a:rPr>
                        <a:t>Route</a:t>
                      </a:r>
                      <a:endParaRPr lang="en-US" sz="1800" b="1" i="0" u="none" strike="noStrike">
                        <a:solidFill>
                          <a:srgbClr val="000000"/>
                        </a:solidFill>
                        <a:effectLst/>
                        <a:latin typeface="Aptos Narrow" panose="020B0004020202020204" pitchFamily="34" charset="0"/>
                      </a:endParaRPr>
                    </a:p>
                  </a:txBody>
                  <a:tcPr marL="9525" marR="9525" marT="9525" marB="0" anchor="ctr"/>
                </a:tc>
                <a:tc>
                  <a:txBody>
                    <a:bodyPr/>
                    <a:lstStyle/>
                    <a:p>
                      <a:pPr algn="ctr" fontAlgn="b"/>
                      <a:r>
                        <a:rPr lang="en-US" sz="1800" b="1" u="none" strike="noStrike">
                          <a:effectLst/>
                        </a:rPr>
                        <a:t>Baseline target</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b="1" u="none" strike="noStrike">
                          <a:effectLst/>
                        </a:rPr>
                        <a:t>Worse for school traffic</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b="1" u="none" strike="noStrike">
                          <a:effectLst/>
                        </a:rPr>
                        <a:t>Worst for Hwy 68</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a:r>
                        <a:rPr lang="en-US" sz="1800" b="1" u="none" strike="noStrike">
                          <a:effectLst/>
                        </a:rPr>
                        <a:t>Current Trend</a:t>
                      </a:r>
                      <a:endParaRPr lang="en-US"/>
                    </a:p>
                  </a:txBody>
                  <a:tcPr marL="9525" marR="9525" marT="9525" marB="0" anchor="b"/>
                </a:tc>
                <a:extLst>
                  <a:ext uri="{0D108BD9-81ED-4DB2-BD59-A6C34878D82A}">
                    <a16:rowId xmlns:a16="http://schemas.microsoft.com/office/drawing/2014/main" val="2569812631"/>
                  </a:ext>
                </a:extLst>
              </a:tr>
              <a:tr h="521063">
                <a:tc vMerge="1">
                  <a:txBody>
                    <a:bodyPr/>
                    <a:lstStyle/>
                    <a:p>
                      <a:endParaRPr lang="en-US"/>
                    </a:p>
                  </a:txBody>
                  <a:tcPr/>
                </a:tc>
                <a:tc gridSpan="2">
                  <a:txBody>
                    <a:bodyPr/>
                    <a:lstStyle/>
                    <a:p>
                      <a:pPr algn="ctr" fontAlgn="b"/>
                      <a:r>
                        <a:rPr lang="en-US" sz="1800" u="none" strike="noStrike">
                          <a:effectLst/>
                        </a:rPr>
                        <a:t>Phase I</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2">
                        <a:lumMod val="40000"/>
                        <a:lumOff val="60000"/>
                      </a:schemeClr>
                    </a:solidFill>
                  </a:tcPr>
                </a:tc>
                <a:tc hMerge="1">
                  <a:txBody>
                    <a:bodyPr/>
                    <a:lstStyle/>
                    <a:p>
                      <a:endParaRPr lang="en-US"/>
                    </a:p>
                  </a:txBody>
                  <a:tcPr/>
                </a:tc>
                <a:tc gridSpan="2">
                  <a:txBody>
                    <a:bodyPr/>
                    <a:lstStyle/>
                    <a:p>
                      <a:pPr algn="ctr" fontAlgn="b"/>
                      <a:r>
                        <a:rPr lang="en-US" sz="1800" u="none" strike="noStrike">
                          <a:effectLst/>
                        </a:rPr>
                        <a:t>Phase II</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2">
                        <a:lumMod val="75000"/>
                      </a:schemeClr>
                    </a:solidFill>
                  </a:tcPr>
                </a:tc>
                <a:tc hMerge="1">
                  <a:txBody>
                    <a:bodyPr/>
                    <a:lstStyle/>
                    <a:p>
                      <a:endParaRPr lang="en-US"/>
                    </a:p>
                  </a:txBody>
                  <a:tcPr/>
                </a:tc>
                <a:extLst>
                  <a:ext uri="{0D108BD9-81ED-4DB2-BD59-A6C34878D82A}">
                    <a16:rowId xmlns:a16="http://schemas.microsoft.com/office/drawing/2014/main" val="819019330"/>
                  </a:ext>
                </a:extLst>
              </a:tr>
              <a:tr h="521063">
                <a:tc vMerge="1">
                  <a:txBody>
                    <a:bodyPr/>
                    <a:lstStyle/>
                    <a:p>
                      <a:endParaRPr lang="en-US"/>
                    </a:p>
                  </a:txBody>
                  <a:tcPr/>
                </a:tc>
                <a:tc gridSpan="3">
                  <a:txBody>
                    <a:bodyPr/>
                    <a:lstStyle/>
                    <a:p>
                      <a:pPr algn="ctr" fontAlgn="b"/>
                      <a:r>
                        <a:rPr lang="en-US" sz="1800" u="none" strike="noStrike">
                          <a:effectLst/>
                        </a:rPr>
                        <a:t>Davis Closed</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5">
                        <a:lumMod val="20000"/>
                        <a:lumOff val="80000"/>
                      </a:schemeClr>
                    </a:solidFill>
                  </a:tcPr>
                </a:tc>
                <a:tc hMerge="1">
                  <a:txBody>
                    <a:bodyPr/>
                    <a:lstStyle/>
                    <a:p>
                      <a:endParaRPr lang="en-US"/>
                    </a:p>
                  </a:txBody>
                  <a:tcPr/>
                </a:tc>
                <a:tc hMerge="1">
                  <a:txBody>
                    <a:bodyPr/>
                    <a:lstStyle/>
                    <a:p>
                      <a:endParaRPr lang="en-US"/>
                    </a:p>
                  </a:txBody>
                  <a:tcPr/>
                </a:tc>
                <a:tc>
                  <a:txBody>
                    <a:bodyPr/>
                    <a:lstStyle/>
                    <a:p>
                      <a:pPr algn="ctr" fontAlgn="b"/>
                      <a:r>
                        <a:rPr lang="en-US" sz="1800" u="none" strike="noStrike">
                          <a:effectLst/>
                        </a:rPr>
                        <a:t>Davis Open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5">
                        <a:lumMod val="60000"/>
                        <a:lumOff val="40000"/>
                      </a:schemeClr>
                    </a:solidFill>
                  </a:tcPr>
                </a:tc>
                <a:extLst>
                  <a:ext uri="{0D108BD9-81ED-4DB2-BD59-A6C34878D82A}">
                    <a16:rowId xmlns:a16="http://schemas.microsoft.com/office/drawing/2014/main" val="3107404269"/>
                  </a:ext>
                </a:extLst>
              </a:tr>
              <a:tr h="521063">
                <a:tc vMerge="1">
                  <a:txBody>
                    <a:bodyPr/>
                    <a:lstStyle/>
                    <a:p>
                      <a:endParaRPr lang="en-US"/>
                    </a:p>
                  </a:txBody>
                  <a:tcPr/>
                </a:tc>
                <a:tc>
                  <a:txBody>
                    <a:bodyPr/>
                    <a:lstStyle/>
                    <a:p>
                      <a:pPr algn="ctr" fontAlgn="b"/>
                      <a:r>
                        <a:rPr lang="en-US" sz="1800" u="none" strike="noStrike">
                          <a:effectLst/>
                        </a:rPr>
                        <a:t>Before School Opens</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3">
                        <a:lumMod val="20000"/>
                        <a:lumOff val="80000"/>
                      </a:schemeClr>
                    </a:solidFill>
                  </a:tcPr>
                </a:tc>
                <a:tc gridSpan="3">
                  <a:txBody>
                    <a:bodyPr/>
                    <a:lstStyle/>
                    <a:p>
                      <a:pPr algn="ctr" fontAlgn="b"/>
                      <a:r>
                        <a:rPr lang="en-US" sz="1800" u="none" strike="noStrike">
                          <a:effectLst/>
                        </a:rPr>
                        <a:t>School Open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accent6">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11171689"/>
                  </a:ext>
                </a:extLst>
              </a:tr>
              <a:tr h="571862">
                <a:tc vMerge="1">
                  <a:txBody>
                    <a:bodyPr/>
                    <a:lstStyle/>
                    <a:p>
                      <a:endParaRPr lang="en-US"/>
                    </a:p>
                  </a:txBody>
                  <a:tcPr/>
                </a:tc>
                <a:tc>
                  <a:txBody>
                    <a:bodyPr/>
                    <a:lstStyle/>
                    <a:p>
                      <a:pPr algn="ctr" fontAlgn="b"/>
                      <a:r>
                        <a:rPr lang="en-US" sz="1800" u="none" strike="noStrike">
                          <a:effectLst/>
                        </a:rPr>
                        <a:t>Signals Uncoordinated</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10000"/>
                        <a:lumOff val="90000"/>
                      </a:schemeClr>
                    </a:solidFill>
                  </a:tcPr>
                </a:tc>
                <a:tc gridSpan="2">
                  <a:txBody>
                    <a:bodyPr/>
                    <a:lstStyle/>
                    <a:p>
                      <a:pPr algn="ctr" fontAlgn="b"/>
                      <a:r>
                        <a:rPr lang="en-US" sz="1800" u="none" strike="noStrike">
                          <a:effectLst/>
                        </a:rPr>
                        <a:t>Bad timing plan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25000"/>
                        <a:lumOff val="75000"/>
                      </a:schemeClr>
                    </a:solidFill>
                  </a:tcPr>
                </a:tc>
                <a:tc hMerge="1">
                  <a:txBody>
                    <a:bodyPr/>
                    <a:lstStyle/>
                    <a:p>
                      <a:endParaRPr lang="en-US"/>
                    </a:p>
                  </a:txBody>
                  <a:tcPr/>
                </a:tc>
                <a:tc>
                  <a:txBody>
                    <a:bodyPr/>
                    <a:lstStyle/>
                    <a:p>
                      <a:pPr algn="ctr" fontAlgn="b"/>
                      <a:r>
                        <a:rPr lang="en-US" sz="1800" u="none" strike="noStrike">
                          <a:effectLst/>
                        </a:rPr>
                        <a:t>Better Signal timing plan</a:t>
                      </a:r>
                      <a:endParaRPr lang="en-US" sz="1800" b="1" i="0" u="none" strike="noStrike">
                        <a:solidFill>
                          <a:srgbClr val="000000"/>
                        </a:solidFill>
                        <a:effectLst/>
                        <a:latin typeface="Aptos Narrow" panose="020B0004020202020204" pitchFamily="34" charset="0"/>
                      </a:endParaRPr>
                    </a:p>
                  </a:txBody>
                  <a:tcPr marL="9525" marR="9525" marT="9525" marB="0" anchor="b">
                    <a:solidFill>
                      <a:schemeClr val="tx2">
                        <a:lumMod val="50000"/>
                        <a:lumOff val="50000"/>
                      </a:schemeClr>
                    </a:solidFill>
                  </a:tcPr>
                </a:tc>
                <a:extLst>
                  <a:ext uri="{0D108BD9-81ED-4DB2-BD59-A6C34878D82A}">
                    <a16:rowId xmlns:a16="http://schemas.microsoft.com/office/drawing/2014/main" val="502041519"/>
                  </a:ext>
                </a:extLst>
              </a:tr>
              <a:tr h="521063">
                <a:tc>
                  <a:txBody>
                    <a:bodyPr/>
                    <a:lstStyle/>
                    <a:p>
                      <a:pPr algn="l" fontAlgn="b"/>
                      <a:r>
                        <a:rPr lang="en-US" sz="1800" b="1" u="none" strike="noStrike">
                          <a:effectLst/>
                        </a:rPr>
                        <a:t>Portola: Torero-Hwy 68</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2:15-2:26</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2:30-15:54</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2:25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2:35-6:10</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590579470"/>
                  </a:ext>
                </a:extLst>
              </a:tr>
              <a:tr h="521063">
                <a:tc>
                  <a:txBody>
                    <a:bodyPr/>
                    <a:lstStyle/>
                    <a:p>
                      <a:pPr algn="l" fontAlgn="b"/>
                      <a:r>
                        <a:rPr lang="en-US" sz="1800" b="1" u="none" strike="noStrike">
                          <a:effectLst/>
                        </a:rPr>
                        <a:t>Hwy 68: Portola-Torero</a:t>
                      </a:r>
                      <a:endParaRPr lang="en-US" sz="18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3:14-9:18</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8:06-12:35</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20:31</a:t>
                      </a:r>
                      <a:endParaRPr lang="en-US" sz="18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3:18-6:36</a:t>
                      </a:r>
                      <a:endParaRPr lang="en-US" sz="18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74476145"/>
                  </a:ext>
                </a:extLst>
              </a:tr>
              <a:tr h="521063">
                <a:tc>
                  <a:txBody>
                    <a:bodyPr/>
                    <a:lstStyle/>
                    <a:p>
                      <a:pPr algn="l" fontAlgn="b"/>
                      <a:r>
                        <a:rPr lang="en-US" sz="1800" b="1" u="none" strike="noStrike">
                          <a:effectLst/>
                        </a:rPr>
                        <a:t>Typical Loop</a:t>
                      </a:r>
                      <a:endParaRPr lang="en-US" sz="1800" b="1"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8:00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12:00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23:16</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9:00</a:t>
                      </a:r>
                      <a:endParaRPr lang="en-US" sz="1800" b="0" i="1"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982618962"/>
                  </a:ext>
                </a:extLst>
              </a:tr>
              <a:tr h="521063">
                <a:tc>
                  <a:txBody>
                    <a:bodyPr/>
                    <a:lstStyle/>
                    <a:p>
                      <a:pPr algn="l" fontAlgn="b"/>
                      <a:r>
                        <a:rPr lang="en-US" sz="1800" b="1" u="none" strike="noStrike">
                          <a:effectLst/>
                        </a:rPr>
                        <a:t>Worst Loop</a:t>
                      </a:r>
                      <a:endParaRPr lang="en-US" sz="1800" b="1"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11:00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24:00</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23:16</a:t>
                      </a:r>
                      <a:endParaRPr lang="en-US" sz="1800" b="0" i="1"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r>
                        <a:rPr lang="en-US" sz="1800" u="none" strike="noStrike">
                          <a:effectLst/>
                        </a:rPr>
                        <a:t>11:46</a:t>
                      </a:r>
                      <a:endParaRPr lang="en-US" sz="1800" b="0" i="1"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30142535"/>
                  </a:ext>
                </a:extLst>
              </a:tr>
            </a:tbl>
          </a:graphicData>
        </a:graphic>
      </p:graphicFrame>
      <p:sp>
        <p:nvSpPr>
          <p:cNvPr id="3" name="Oval 2">
            <a:extLst>
              <a:ext uri="{FF2B5EF4-FFF2-40B4-BE49-F238E27FC236}">
                <a16:creationId xmlns:a16="http://schemas.microsoft.com/office/drawing/2014/main" id="{F9B987E5-0EA8-D32A-92F1-F3255679F1AB}"/>
              </a:ext>
            </a:extLst>
          </p:cNvPr>
          <p:cNvSpPr/>
          <p:nvPr/>
        </p:nvSpPr>
        <p:spPr>
          <a:xfrm>
            <a:off x="3171369" y="5447846"/>
            <a:ext cx="1190171" cy="1211942"/>
          </a:xfrm>
          <a:prstGeom prst="ellipse">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EB79593-79C0-6D5C-F1BF-975CEAA91D7C}"/>
              </a:ext>
            </a:extLst>
          </p:cNvPr>
          <p:cNvSpPr/>
          <p:nvPr/>
        </p:nvSpPr>
        <p:spPr>
          <a:xfrm>
            <a:off x="10065648" y="5462355"/>
            <a:ext cx="1190171" cy="1211942"/>
          </a:xfrm>
          <a:prstGeom prst="ellipse">
            <a:avLst/>
          </a:prstGeom>
          <a:no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5608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C83BB1-BCB6-E67C-3059-00B82BE94B8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October 8 Community Workshop Results</a:t>
            </a:r>
          </a:p>
        </p:txBody>
      </p:sp>
      <p:sp>
        <p:nvSpPr>
          <p:cNvPr id="308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740D4449-5F68-C611-2B64-CD25A316D9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27" t="7871" r="15557" b="7871"/>
          <a:stretch/>
        </p:blipFill>
        <p:spPr bwMode="auto">
          <a:xfrm>
            <a:off x="4210692" y="210207"/>
            <a:ext cx="7989227" cy="6511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456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22BF68-D4DA-4979-1898-992E92BF7F9B}"/>
              </a:ext>
            </a:extLst>
          </p:cNvPr>
          <p:cNvPicPr>
            <a:picLocks noChangeAspect="1"/>
          </p:cNvPicPr>
          <p:nvPr/>
        </p:nvPicPr>
        <p:blipFill>
          <a:blip r:embed="rId2"/>
          <a:stretch>
            <a:fillRect/>
          </a:stretch>
        </p:blipFill>
        <p:spPr>
          <a:xfrm>
            <a:off x="2098500" y="-41238"/>
            <a:ext cx="7995000" cy="6899238"/>
          </a:xfrm>
          <a:prstGeom prst="rect">
            <a:avLst/>
          </a:prstGeom>
        </p:spPr>
      </p:pic>
      <p:sp>
        <p:nvSpPr>
          <p:cNvPr id="4" name="Rectangle 3">
            <a:extLst>
              <a:ext uri="{FF2B5EF4-FFF2-40B4-BE49-F238E27FC236}">
                <a16:creationId xmlns:a16="http://schemas.microsoft.com/office/drawing/2014/main" id="{C58B81D7-8AD6-2A1E-79C7-DFE5760F9CED}"/>
              </a:ext>
            </a:extLst>
          </p:cNvPr>
          <p:cNvSpPr/>
          <p:nvPr/>
        </p:nvSpPr>
        <p:spPr>
          <a:xfrm>
            <a:off x="6577781" y="422787"/>
            <a:ext cx="2064774" cy="491614"/>
          </a:xfrm>
          <a:prstGeom prst="rect">
            <a:avLst/>
          </a:prstGeom>
          <a:noFill/>
          <a:ln w="57150">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0000"/>
                </a:solidFill>
              </a:ln>
            </a:endParaRPr>
          </a:p>
        </p:txBody>
      </p:sp>
      <p:sp>
        <p:nvSpPr>
          <p:cNvPr id="5" name="Oval 4">
            <a:extLst>
              <a:ext uri="{FF2B5EF4-FFF2-40B4-BE49-F238E27FC236}">
                <a16:creationId xmlns:a16="http://schemas.microsoft.com/office/drawing/2014/main" id="{879128F0-002B-A200-3919-97B44899FCBF}"/>
              </a:ext>
            </a:extLst>
          </p:cNvPr>
          <p:cNvSpPr/>
          <p:nvPr/>
        </p:nvSpPr>
        <p:spPr>
          <a:xfrm>
            <a:off x="8180439" y="943897"/>
            <a:ext cx="570271" cy="206477"/>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E89110F-30A9-52AC-CFC3-0092AB2991DF}"/>
              </a:ext>
            </a:extLst>
          </p:cNvPr>
          <p:cNvSpPr/>
          <p:nvPr/>
        </p:nvSpPr>
        <p:spPr>
          <a:xfrm>
            <a:off x="8170607" y="1899536"/>
            <a:ext cx="570271" cy="206477"/>
          </a:xfrm>
          <a:prstGeom prst="ellipse">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4D198D5-7955-2541-B100-725C7145A8D3}"/>
              </a:ext>
            </a:extLst>
          </p:cNvPr>
          <p:cNvSpPr txBox="1"/>
          <p:nvPr/>
        </p:nvSpPr>
        <p:spPr>
          <a:xfrm>
            <a:off x="8868697" y="835742"/>
            <a:ext cx="688258" cy="369332"/>
          </a:xfrm>
          <a:prstGeom prst="rect">
            <a:avLst/>
          </a:prstGeom>
          <a:noFill/>
        </p:spPr>
        <p:txBody>
          <a:bodyPr wrap="square" rtlCol="0">
            <a:spAutoFit/>
          </a:bodyPr>
          <a:lstStyle/>
          <a:p>
            <a:r>
              <a:rPr lang="en-US" b="1">
                <a:solidFill>
                  <a:srgbClr val="FF0000"/>
                </a:solidFill>
              </a:rPr>
              <a:t>59%</a:t>
            </a:r>
          </a:p>
        </p:txBody>
      </p:sp>
      <p:sp>
        <p:nvSpPr>
          <p:cNvPr id="8" name="TextBox 7">
            <a:extLst>
              <a:ext uri="{FF2B5EF4-FFF2-40B4-BE49-F238E27FC236}">
                <a16:creationId xmlns:a16="http://schemas.microsoft.com/office/drawing/2014/main" id="{463687FA-AAD8-93F5-DDC6-B438D66787B9}"/>
              </a:ext>
            </a:extLst>
          </p:cNvPr>
          <p:cNvSpPr txBox="1"/>
          <p:nvPr/>
        </p:nvSpPr>
        <p:spPr>
          <a:xfrm>
            <a:off x="8868697" y="1818108"/>
            <a:ext cx="688258" cy="369332"/>
          </a:xfrm>
          <a:prstGeom prst="rect">
            <a:avLst/>
          </a:prstGeom>
          <a:noFill/>
        </p:spPr>
        <p:txBody>
          <a:bodyPr wrap="square" rtlCol="0">
            <a:spAutoFit/>
          </a:bodyPr>
          <a:lstStyle/>
          <a:p>
            <a:r>
              <a:rPr lang="en-US" b="1">
                <a:solidFill>
                  <a:schemeClr val="tx2">
                    <a:lumMod val="50000"/>
                    <a:lumOff val="50000"/>
                  </a:schemeClr>
                </a:solidFill>
              </a:rPr>
              <a:t>37%</a:t>
            </a:r>
          </a:p>
        </p:txBody>
      </p:sp>
      <p:sp>
        <p:nvSpPr>
          <p:cNvPr id="9" name="Oval 8">
            <a:extLst>
              <a:ext uri="{FF2B5EF4-FFF2-40B4-BE49-F238E27FC236}">
                <a16:creationId xmlns:a16="http://schemas.microsoft.com/office/drawing/2014/main" id="{3B37C7CB-FF70-2980-C8D4-3B6B7521E0B8}"/>
              </a:ext>
            </a:extLst>
          </p:cNvPr>
          <p:cNvSpPr/>
          <p:nvPr/>
        </p:nvSpPr>
        <p:spPr>
          <a:xfrm>
            <a:off x="2025445" y="1855053"/>
            <a:ext cx="757084" cy="332387"/>
          </a:xfrm>
          <a:prstGeom prst="ellipse">
            <a:avLst/>
          </a:prstGeom>
          <a:noFill/>
          <a:ln w="5715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16F30DA-9502-7B6F-B8D4-79E4183A287D}"/>
              </a:ext>
            </a:extLst>
          </p:cNvPr>
          <p:cNvSpPr/>
          <p:nvPr/>
        </p:nvSpPr>
        <p:spPr>
          <a:xfrm>
            <a:off x="2025445" y="855406"/>
            <a:ext cx="1494503" cy="3496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047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C4599C-C8B4-A2DC-67CF-76CFCCBFED11}"/>
              </a:ext>
            </a:extLst>
          </p:cNvPr>
          <p:cNvPicPr>
            <a:picLocks noChangeAspect="1"/>
          </p:cNvPicPr>
          <p:nvPr/>
        </p:nvPicPr>
        <p:blipFill>
          <a:blip r:embed="rId2"/>
          <a:stretch>
            <a:fillRect/>
          </a:stretch>
        </p:blipFill>
        <p:spPr>
          <a:xfrm>
            <a:off x="5112509" y="0"/>
            <a:ext cx="7079491" cy="6858000"/>
          </a:xfrm>
          <a:prstGeom prst="rect">
            <a:avLst/>
          </a:prstGeom>
        </p:spPr>
      </p:pic>
      <p:sp>
        <p:nvSpPr>
          <p:cNvPr id="4" name="TextBox 3">
            <a:extLst>
              <a:ext uri="{FF2B5EF4-FFF2-40B4-BE49-F238E27FC236}">
                <a16:creationId xmlns:a16="http://schemas.microsoft.com/office/drawing/2014/main" id="{01407177-69DA-1DEA-4E27-CE884BC77D02}"/>
              </a:ext>
            </a:extLst>
          </p:cNvPr>
          <p:cNvSpPr txBox="1"/>
          <p:nvPr/>
        </p:nvSpPr>
        <p:spPr>
          <a:xfrm>
            <a:off x="305402" y="4446378"/>
            <a:ext cx="4641527" cy="2123658"/>
          </a:xfrm>
          <a:prstGeom prst="rect">
            <a:avLst/>
          </a:prstGeom>
          <a:solidFill>
            <a:schemeClr val="accent2"/>
          </a:solidFill>
        </p:spPr>
        <p:txBody>
          <a:bodyPr wrap="square" rtlCol="0">
            <a:spAutoFit/>
          </a:bodyPr>
          <a:lstStyle/>
          <a:p>
            <a:r>
              <a:rPr lang="en-US" sz="4400">
                <a:solidFill>
                  <a:schemeClr val="bg1"/>
                </a:solidFill>
                <a:effectLst>
                  <a:outerShdw blurRad="38100" dist="38100" dir="2700000" algn="tl">
                    <a:srgbClr val="000000">
                      <a:alpha val="43137"/>
                    </a:srgbClr>
                  </a:outerShdw>
                </a:effectLst>
              </a:rPr>
              <a:t>Severe Hwy 68 Congestion=</a:t>
            </a:r>
          </a:p>
          <a:p>
            <a:r>
              <a:rPr lang="en-US" sz="4400">
                <a:solidFill>
                  <a:schemeClr val="bg1"/>
                </a:solidFill>
                <a:effectLst>
                  <a:outerShdw blurRad="38100" dist="38100" dir="2700000" algn="tl">
                    <a:srgbClr val="000000">
                      <a:alpha val="43137"/>
                    </a:srgbClr>
                  </a:outerShdw>
                </a:effectLst>
              </a:rPr>
              <a:t>Cut-Thru Traffic</a:t>
            </a:r>
          </a:p>
        </p:txBody>
      </p:sp>
      <p:sp>
        <p:nvSpPr>
          <p:cNvPr id="7" name="TextBox 6">
            <a:extLst>
              <a:ext uri="{FF2B5EF4-FFF2-40B4-BE49-F238E27FC236}">
                <a16:creationId xmlns:a16="http://schemas.microsoft.com/office/drawing/2014/main" id="{01460B38-02C9-DFBC-F053-0EAB7CDE0D09}"/>
              </a:ext>
            </a:extLst>
          </p:cNvPr>
          <p:cNvSpPr txBox="1"/>
          <p:nvPr/>
        </p:nvSpPr>
        <p:spPr>
          <a:xfrm>
            <a:off x="247964" y="157021"/>
            <a:ext cx="2934842" cy="461665"/>
          </a:xfrm>
          <a:prstGeom prst="rect">
            <a:avLst/>
          </a:prstGeom>
          <a:noFill/>
        </p:spPr>
        <p:txBody>
          <a:bodyPr wrap="none" rtlCol="0">
            <a:spAutoFit/>
          </a:bodyPr>
          <a:lstStyle/>
          <a:p>
            <a:r>
              <a:rPr lang="en-US" sz="2400">
                <a:solidFill>
                  <a:srgbClr val="002060"/>
                </a:solidFill>
                <a:effectLst>
                  <a:outerShdw blurRad="38100" dist="38100" dir="2700000" algn="tl">
                    <a:srgbClr val="000000">
                      <a:alpha val="43137"/>
                    </a:srgbClr>
                  </a:outerShdw>
                </a:effectLst>
              </a:rPr>
              <a:t>Toro Park Pilot Project</a:t>
            </a:r>
          </a:p>
        </p:txBody>
      </p:sp>
      <p:sp>
        <p:nvSpPr>
          <p:cNvPr id="2" name="Arrow: Curved Up 1">
            <a:extLst>
              <a:ext uri="{FF2B5EF4-FFF2-40B4-BE49-F238E27FC236}">
                <a16:creationId xmlns:a16="http://schemas.microsoft.com/office/drawing/2014/main" id="{900EF232-CE30-A59D-E99C-B65D64DDFA66}"/>
              </a:ext>
            </a:extLst>
          </p:cNvPr>
          <p:cNvSpPr/>
          <p:nvPr/>
        </p:nvSpPr>
        <p:spPr>
          <a:xfrm rot="7607164">
            <a:off x="6430497" y="3258428"/>
            <a:ext cx="2486885" cy="617710"/>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id="{8010BC8B-66A0-0709-8337-764F372F0932}"/>
              </a:ext>
            </a:extLst>
          </p:cNvPr>
          <p:cNvSpPr/>
          <p:nvPr/>
        </p:nvSpPr>
        <p:spPr>
          <a:xfrm>
            <a:off x="5625296" y="2569580"/>
            <a:ext cx="3206188" cy="4247909"/>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6188" h="4247909">
                <a:moveTo>
                  <a:pt x="0" y="4247909"/>
                </a:moveTo>
                <a:cubicBezTo>
                  <a:pt x="205450" y="4114800"/>
                  <a:pt x="410901" y="3981691"/>
                  <a:pt x="544010" y="3877519"/>
                </a:cubicBezTo>
                <a:cubicBezTo>
                  <a:pt x="677119" y="3773347"/>
                  <a:pt x="742709" y="3705828"/>
                  <a:pt x="798653" y="3622876"/>
                </a:cubicBezTo>
                <a:cubicBezTo>
                  <a:pt x="854597" y="3539924"/>
                  <a:pt x="846881" y="3466617"/>
                  <a:pt x="879676" y="3379807"/>
                </a:cubicBezTo>
                <a:cubicBezTo>
                  <a:pt x="912471" y="3292997"/>
                  <a:pt x="918259" y="3206187"/>
                  <a:pt x="995423" y="3102015"/>
                </a:cubicBezTo>
                <a:cubicBezTo>
                  <a:pt x="1072588" y="2997843"/>
                  <a:pt x="1176759" y="2912961"/>
                  <a:pt x="1342663" y="2754774"/>
                </a:cubicBezTo>
                <a:cubicBezTo>
                  <a:pt x="1508567" y="2596587"/>
                  <a:pt x="1842304" y="2293716"/>
                  <a:pt x="1990846" y="2152891"/>
                </a:cubicBezTo>
                <a:cubicBezTo>
                  <a:pt x="2139388" y="2012066"/>
                  <a:pt x="2141317" y="2044861"/>
                  <a:pt x="2233914" y="1909823"/>
                </a:cubicBezTo>
                <a:cubicBezTo>
                  <a:pt x="2326511" y="1774785"/>
                  <a:pt x="2451904" y="1535574"/>
                  <a:pt x="2546431" y="1342663"/>
                </a:cubicBezTo>
                <a:cubicBezTo>
                  <a:pt x="2640958" y="1149751"/>
                  <a:pt x="2733555" y="881605"/>
                  <a:pt x="2801074" y="752354"/>
                </a:cubicBezTo>
                <a:cubicBezTo>
                  <a:pt x="2868593" y="623103"/>
                  <a:pt x="2905246" y="640465"/>
                  <a:pt x="2951545" y="567159"/>
                </a:cubicBezTo>
                <a:cubicBezTo>
                  <a:pt x="2997844" y="493853"/>
                  <a:pt x="3036426" y="407042"/>
                  <a:pt x="3078866" y="312516"/>
                </a:cubicBezTo>
                <a:cubicBezTo>
                  <a:pt x="3121306" y="217990"/>
                  <a:pt x="3163747" y="108995"/>
                  <a:pt x="3206188"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86751A4F-1220-912B-AF89-547E8A369E97}"/>
              </a:ext>
            </a:extLst>
          </p:cNvPr>
          <p:cNvSpPr/>
          <p:nvPr/>
        </p:nvSpPr>
        <p:spPr>
          <a:xfrm>
            <a:off x="7233429" y="2915404"/>
            <a:ext cx="1447583" cy="2061710"/>
          </a:xfrm>
          <a:custGeom>
            <a:avLst/>
            <a:gdLst>
              <a:gd name="connsiteX0" fmla="*/ 1308687 w 1308687"/>
              <a:gd name="connsiteY0" fmla="*/ 35220 h 1852445"/>
              <a:gd name="connsiteX1" fmla="*/ 1216090 w 1308687"/>
              <a:gd name="connsiteY1" fmla="*/ 496 h 1852445"/>
              <a:gd name="connsiteX2" fmla="*/ 1042470 w 1308687"/>
              <a:gd name="connsiteY2" fmla="*/ 58369 h 1852445"/>
              <a:gd name="connsiteX3" fmla="*/ 857275 w 1308687"/>
              <a:gd name="connsiteY3" fmla="*/ 116242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76252 w 1308687"/>
              <a:gd name="connsiteY5" fmla="*/ 532932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447583 w 1447583"/>
              <a:gd name="connsiteY0" fmla="*/ 1417 h 2061710"/>
              <a:gd name="connsiteX1" fmla="*/ 1216090 w 1447583"/>
              <a:gd name="connsiteY1" fmla="*/ 209761 h 2061710"/>
              <a:gd name="connsiteX2" fmla="*/ 1042470 w 1447583"/>
              <a:gd name="connsiteY2" fmla="*/ 267634 h 2061710"/>
              <a:gd name="connsiteX3" fmla="*/ 1054044 w 1447583"/>
              <a:gd name="connsiteY3" fmla="*/ 533852 h 2061710"/>
              <a:gd name="connsiteX4" fmla="*/ 903574 w 1447583"/>
              <a:gd name="connsiteY4" fmla="*/ 707472 h 2061710"/>
              <a:gd name="connsiteX5" fmla="*/ 776252 w 1447583"/>
              <a:gd name="connsiteY5" fmla="*/ 742197 h 2061710"/>
              <a:gd name="connsiteX6" fmla="*/ 660505 w 1447583"/>
              <a:gd name="connsiteY6" fmla="*/ 834793 h 2061710"/>
              <a:gd name="connsiteX7" fmla="*/ 648930 w 1447583"/>
              <a:gd name="connsiteY7" fmla="*/ 1019988 h 2061710"/>
              <a:gd name="connsiteX8" fmla="*/ 625781 w 1447583"/>
              <a:gd name="connsiteY8" fmla="*/ 1205183 h 2061710"/>
              <a:gd name="connsiteX9" fmla="*/ 567908 w 1447583"/>
              <a:gd name="connsiteY9" fmla="*/ 1355654 h 2061710"/>
              <a:gd name="connsiteX10" fmla="*/ 440586 w 1447583"/>
              <a:gd name="connsiteY10" fmla="*/ 1494550 h 2061710"/>
              <a:gd name="connsiteX11" fmla="*/ 266966 w 1447583"/>
              <a:gd name="connsiteY11" fmla="*/ 1679745 h 2061710"/>
              <a:gd name="connsiteX12" fmla="*/ 81771 w 1447583"/>
              <a:gd name="connsiteY12" fmla="*/ 1830216 h 2061710"/>
              <a:gd name="connsiteX13" fmla="*/ 748 w 1447583"/>
              <a:gd name="connsiteY13" fmla="*/ 1888090 h 2061710"/>
              <a:gd name="connsiteX14" fmla="*/ 47047 w 1447583"/>
              <a:gd name="connsiteY14" fmla="*/ 1980687 h 2061710"/>
              <a:gd name="connsiteX15" fmla="*/ 139644 w 1447583"/>
              <a:gd name="connsiteY15" fmla="*/ 2061710 h 2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7583" h="2061710">
                <a:moveTo>
                  <a:pt x="1447583" y="1417"/>
                </a:moveTo>
                <a:cubicBezTo>
                  <a:pt x="1423469" y="-17874"/>
                  <a:pt x="1283609" y="165392"/>
                  <a:pt x="1216090" y="209761"/>
                </a:cubicBezTo>
                <a:cubicBezTo>
                  <a:pt x="1148571" y="254130"/>
                  <a:pt x="1069478" y="213619"/>
                  <a:pt x="1042470" y="267634"/>
                </a:cubicBezTo>
                <a:cubicBezTo>
                  <a:pt x="1015462" y="321649"/>
                  <a:pt x="1077193" y="460546"/>
                  <a:pt x="1054044" y="533852"/>
                </a:cubicBezTo>
                <a:cubicBezTo>
                  <a:pt x="1030895" y="607158"/>
                  <a:pt x="949873" y="672748"/>
                  <a:pt x="903574" y="707472"/>
                </a:cubicBezTo>
                <a:cubicBezTo>
                  <a:pt x="857275" y="742196"/>
                  <a:pt x="816764" y="720977"/>
                  <a:pt x="776252" y="742197"/>
                </a:cubicBezTo>
                <a:cubicBezTo>
                  <a:pt x="735741" y="763417"/>
                  <a:pt x="681725" y="788495"/>
                  <a:pt x="660505" y="834793"/>
                </a:cubicBezTo>
                <a:cubicBezTo>
                  <a:pt x="639285" y="881092"/>
                  <a:pt x="654717" y="958256"/>
                  <a:pt x="648930" y="1019988"/>
                </a:cubicBezTo>
                <a:cubicBezTo>
                  <a:pt x="643143" y="1081720"/>
                  <a:pt x="639285" y="1149239"/>
                  <a:pt x="625781" y="1205183"/>
                </a:cubicBezTo>
                <a:cubicBezTo>
                  <a:pt x="612277" y="1261127"/>
                  <a:pt x="598774" y="1307426"/>
                  <a:pt x="567908" y="1355654"/>
                </a:cubicBezTo>
                <a:cubicBezTo>
                  <a:pt x="537042" y="1403882"/>
                  <a:pt x="490743" y="1440535"/>
                  <a:pt x="440586" y="1494550"/>
                </a:cubicBezTo>
                <a:cubicBezTo>
                  <a:pt x="390429" y="1548565"/>
                  <a:pt x="326768" y="1623801"/>
                  <a:pt x="266966" y="1679745"/>
                </a:cubicBezTo>
                <a:cubicBezTo>
                  <a:pt x="207164" y="1735689"/>
                  <a:pt x="126141" y="1795492"/>
                  <a:pt x="81771" y="1830216"/>
                </a:cubicBezTo>
                <a:cubicBezTo>
                  <a:pt x="37401" y="1864940"/>
                  <a:pt x="6535" y="1863012"/>
                  <a:pt x="748" y="1888090"/>
                </a:cubicBezTo>
                <a:cubicBezTo>
                  <a:pt x="-5039" y="1913169"/>
                  <a:pt x="23898" y="1951750"/>
                  <a:pt x="47047" y="1980687"/>
                </a:cubicBezTo>
                <a:cubicBezTo>
                  <a:pt x="70196" y="2009624"/>
                  <a:pt x="104920" y="2035667"/>
                  <a:pt x="139644" y="206171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355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3CBDC16-9572-DE64-D35C-2070A1BE1548}"/>
              </a:ext>
            </a:extLst>
          </p:cNvPr>
          <p:cNvSpPr>
            <a:spLocks noGrp="1"/>
          </p:cNvSpPr>
          <p:nvPr>
            <p:ph type="title"/>
          </p:nvPr>
        </p:nvSpPr>
        <p:spPr>
          <a:xfrm>
            <a:off x="838200" y="609600"/>
            <a:ext cx="3739341" cy="1330839"/>
          </a:xfrm>
        </p:spPr>
        <p:txBody>
          <a:bodyPr>
            <a:normAutofit/>
          </a:bodyPr>
          <a:lstStyle/>
          <a:p>
            <a:r>
              <a:rPr lang="en-US" sz="4100"/>
              <a:t>We Heard You Loud and Clear!</a:t>
            </a:r>
          </a:p>
        </p:txBody>
      </p:sp>
      <p:sp>
        <p:nvSpPr>
          <p:cNvPr id="14" name="Content Placeholder 13">
            <a:extLst>
              <a:ext uri="{FF2B5EF4-FFF2-40B4-BE49-F238E27FC236}">
                <a16:creationId xmlns:a16="http://schemas.microsoft.com/office/drawing/2014/main" id="{71D42145-6A8E-8AC5-46C5-F77CAD6C27E6}"/>
              </a:ext>
            </a:extLst>
          </p:cNvPr>
          <p:cNvSpPr>
            <a:spLocks noGrp="1"/>
          </p:cNvSpPr>
          <p:nvPr>
            <p:ph idx="1"/>
          </p:nvPr>
        </p:nvSpPr>
        <p:spPr>
          <a:xfrm>
            <a:off x="226142" y="2194102"/>
            <a:ext cx="4351399" cy="3908586"/>
          </a:xfrm>
        </p:spPr>
        <p:txBody>
          <a:bodyPr>
            <a:normAutofit fontScale="92500" lnSpcReduction="20000"/>
          </a:bodyPr>
          <a:lstStyle/>
          <a:p>
            <a:r>
              <a:rPr lang="en-US" sz="3000"/>
              <a:t>Phase I doesn’t work for West Toro or school</a:t>
            </a:r>
          </a:p>
          <a:p>
            <a:r>
              <a:rPr lang="en-US" sz="3000"/>
              <a:t>Phase II is too close to Creekside residences</a:t>
            </a:r>
          </a:p>
          <a:p>
            <a:r>
              <a:rPr lang="en-US" sz="3000"/>
              <a:t>Congestion limited to a few hours- solution should be too!</a:t>
            </a:r>
          </a:p>
          <a:p>
            <a:r>
              <a:rPr lang="en-US" sz="3000"/>
              <a:t>Fund permanent improvements</a:t>
            </a:r>
          </a:p>
          <a:p>
            <a:r>
              <a:rPr lang="en-US" sz="3000"/>
              <a:t>Make it look nice</a:t>
            </a:r>
          </a:p>
        </p:txBody>
      </p:sp>
      <p:pic>
        <p:nvPicPr>
          <p:cNvPr id="9" name="Picture 8">
            <a:extLst>
              <a:ext uri="{FF2B5EF4-FFF2-40B4-BE49-F238E27FC236}">
                <a16:creationId xmlns:a16="http://schemas.microsoft.com/office/drawing/2014/main" id="{DB1470BE-B61B-42F1-4802-6EC1A259343A}"/>
              </a:ext>
            </a:extLst>
          </p:cNvPr>
          <p:cNvPicPr>
            <a:picLocks noChangeAspect="1"/>
          </p:cNvPicPr>
          <p:nvPr/>
        </p:nvPicPr>
        <p:blipFill>
          <a:blip r:embed="rId3"/>
          <a:stretch>
            <a:fillRect/>
          </a:stretch>
        </p:blipFill>
        <p:spPr>
          <a:xfrm>
            <a:off x="5445457" y="1209632"/>
            <a:ext cx="6155141" cy="4462477"/>
          </a:xfrm>
          <a:prstGeom prst="rect">
            <a:avLst/>
          </a:prstGeom>
        </p:spPr>
      </p:pic>
    </p:spTree>
    <p:extLst>
      <p:ext uri="{BB962C8B-B14F-4D97-AF65-F5344CB8AC3E}">
        <p14:creationId xmlns:p14="http://schemas.microsoft.com/office/powerpoint/2010/main" val="31589931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8D8078-D48A-3293-6956-E3DAE9772191}"/>
              </a:ext>
            </a:extLst>
          </p:cNvPr>
          <p:cNvPicPr>
            <a:picLocks noChangeAspect="1"/>
          </p:cNvPicPr>
          <p:nvPr/>
        </p:nvPicPr>
        <p:blipFill>
          <a:blip r:embed="rId2"/>
          <a:srcRect r="19429"/>
          <a:stretch/>
        </p:blipFill>
        <p:spPr>
          <a:xfrm>
            <a:off x="256359" y="1306286"/>
            <a:ext cx="11644251" cy="5423599"/>
          </a:xfrm>
          <a:prstGeom prst="rect">
            <a:avLst/>
          </a:prstGeom>
        </p:spPr>
      </p:pic>
      <p:sp>
        <p:nvSpPr>
          <p:cNvPr id="2" name="Title 1">
            <a:extLst>
              <a:ext uri="{FF2B5EF4-FFF2-40B4-BE49-F238E27FC236}">
                <a16:creationId xmlns:a16="http://schemas.microsoft.com/office/drawing/2014/main" id="{7254A1B2-DFA1-71BC-5AAE-83CAC8A6C88E}"/>
              </a:ext>
            </a:extLst>
          </p:cNvPr>
          <p:cNvSpPr>
            <a:spLocks noGrp="1"/>
          </p:cNvSpPr>
          <p:nvPr>
            <p:ph type="title"/>
          </p:nvPr>
        </p:nvSpPr>
        <p:spPr/>
        <p:txBody>
          <a:bodyPr/>
          <a:lstStyle/>
          <a:p>
            <a:pPr algn="ctr"/>
            <a:r>
              <a:rPr lang="en-US"/>
              <a:t>Phase I: Torero Drive Relocation</a:t>
            </a:r>
          </a:p>
        </p:txBody>
      </p:sp>
      <p:sp>
        <p:nvSpPr>
          <p:cNvPr id="6" name="Rectangle: Rounded Corners 5">
            <a:extLst>
              <a:ext uri="{FF2B5EF4-FFF2-40B4-BE49-F238E27FC236}">
                <a16:creationId xmlns:a16="http://schemas.microsoft.com/office/drawing/2014/main" id="{AB89F053-BFA9-0829-2CF8-745904612810}"/>
              </a:ext>
            </a:extLst>
          </p:cNvPr>
          <p:cNvSpPr/>
          <p:nvPr/>
        </p:nvSpPr>
        <p:spPr>
          <a:xfrm rot="21322293">
            <a:off x="1182137" y="6121312"/>
            <a:ext cx="348313" cy="49458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Up 6">
            <a:extLst>
              <a:ext uri="{FF2B5EF4-FFF2-40B4-BE49-F238E27FC236}">
                <a16:creationId xmlns:a16="http://schemas.microsoft.com/office/drawing/2014/main" id="{6650EC76-EF86-4ADE-15F4-E5205FA3EAAF}"/>
              </a:ext>
            </a:extLst>
          </p:cNvPr>
          <p:cNvSpPr/>
          <p:nvPr/>
        </p:nvSpPr>
        <p:spPr>
          <a:xfrm rot="21204798">
            <a:off x="1492201" y="5565341"/>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descr="No Outlet yellow sign on white background 1481831 Vector Art at Vecteezy">
            <a:extLst>
              <a:ext uri="{FF2B5EF4-FFF2-40B4-BE49-F238E27FC236}">
                <a16:creationId xmlns:a16="http://schemas.microsoft.com/office/drawing/2014/main" id="{D5D8B570-748E-6C9D-E394-73FB163092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394733">
            <a:off x="649422" y="4718963"/>
            <a:ext cx="551727" cy="55172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587C670-D72C-2DD0-7519-11CE5A9065A0}"/>
              </a:ext>
            </a:extLst>
          </p:cNvPr>
          <p:cNvPicPr>
            <a:picLocks noChangeAspect="1"/>
          </p:cNvPicPr>
          <p:nvPr/>
        </p:nvPicPr>
        <p:blipFill>
          <a:blip r:embed="rId4"/>
          <a:stretch>
            <a:fillRect/>
          </a:stretch>
        </p:blipFill>
        <p:spPr>
          <a:xfrm rot="10379587">
            <a:off x="748802" y="5355913"/>
            <a:ext cx="638994" cy="638994"/>
          </a:xfrm>
          <a:prstGeom prst="rect">
            <a:avLst/>
          </a:prstGeom>
        </p:spPr>
      </p:pic>
      <p:sp>
        <p:nvSpPr>
          <p:cNvPr id="10" name="Arrow: Up 9">
            <a:extLst>
              <a:ext uri="{FF2B5EF4-FFF2-40B4-BE49-F238E27FC236}">
                <a16:creationId xmlns:a16="http://schemas.microsoft.com/office/drawing/2014/main" id="{372581D3-5322-F009-093F-CB1E1B6CE7D0}"/>
              </a:ext>
            </a:extLst>
          </p:cNvPr>
          <p:cNvSpPr/>
          <p:nvPr/>
        </p:nvSpPr>
        <p:spPr>
          <a:xfrm rot="5400000">
            <a:off x="5066453" y="4492775"/>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Up 10">
            <a:extLst>
              <a:ext uri="{FF2B5EF4-FFF2-40B4-BE49-F238E27FC236}">
                <a16:creationId xmlns:a16="http://schemas.microsoft.com/office/drawing/2014/main" id="{A71B0A88-DD4E-631B-4687-F823574B031F}"/>
              </a:ext>
            </a:extLst>
          </p:cNvPr>
          <p:cNvSpPr/>
          <p:nvPr/>
        </p:nvSpPr>
        <p:spPr>
          <a:xfrm rot="16200000">
            <a:off x="4989639" y="4183138"/>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Rounded Corners 11">
            <a:extLst>
              <a:ext uri="{FF2B5EF4-FFF2-40B4-BE49-F238E27FC236}">
                <a16:creationId xmlns:a16="http://schemas.microsoft.com/office/drawing/2014/main" id="{28D1CE3B-A063-95C5-C0E1-7EE73EF9F80E}"/>
              </a:ext>
            </a:extLst>
          </p:cNvPr>
          <p:cNvSpPr/>
          <p:nvPr/>
        </p:nvSpPr>
        <p:spPr>
          <a:xfrm rot="21313135">
            <a:off x="591221" y="4071948"/>
            <a:ext cx="1401947" cy="262217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3" name="Arrow: Curved Up 12">
            <a:extLst>
              <a:ext uri="{FF2B5EF4-FFF2-40B4-BE49-F238E27FC236}">
                <a16:creationId xmlns:a16="http://schemas.microsoft.com/office/drawing/2014/main" id="{564319B8-4354-87BD-61BB-245134AB614D}"/>
              </a:ext>
            </a:extLst>
          </p:cNvPr>
          <p:cNvSpPr/>
          <p:nvPr/>
        </p:nvSpPr>
        <p:spPr>
          <a:xfrm rot="10800000" flipH="1">
            <a:off x="778812" y="2174450"/>
            <a:ext cx="5926788" cy="1843633"/>
          </a:xfrm>
          <a:prstGeom prst="curved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 name="Graphic 14" descr="No sign with solid fill">
            <a:extLst>
              <a:ext uri="{FF2B5EF4-FFF2-40B4-BE49-F238E27FC236}">
                <a16:creationId xmlns:a16="http://schemas.microsoft.com/office/drawing/2014/main" id="{5065958F-8420-D7BF-1DE0-961B056419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6127" y="4338804"/>
            <a:ext cx="699255" cy="699255"/>
          </a:xfrm>
          <a:prstGeom prst="rect">
            <a:avLst/>
          </a:prstGeom>
        </p:spPr>
      </p:pic>
    </p:spTree>
    <p:extLst>
      <p:ext uri="{BB962C8B-B14F-4D97-AF65-F5344CB8AC3E}">
        <p14:creationId xmlns:p14="http://schemas.microsoft.com/office/powerpoint/2010/main" val="96042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DED3A-DE70-A296-DF0E-276868C8E7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30664-1A0B-027B-3799-CDB60D43541D}"/>
              </a:ext>
            </a:extLst>
          </p:cNvPr>
          <p:cNvSpPr>
            <a:spLocks noGrp="1"/>
          </p:cNvSpPr>
          <p:nvPr>
            <p:ph type="title"/>
          </p:nvPr>
        </p:nvSpPr>
        <p:spPr/>
        <p:txBody>
          <a:bodyPr/>
          <a:lstStyle/>
          <a:p>
            <a:pPr algn="ctr"/>
            <a:r>
              <a:rPr lang="en-US"/>
              <a:t>Torero Drive Relocation: No Gate</a:t>
            </a:r>
          </a:p>
        </p:txBody>
      </p:sp>
      <p:pic>
        <p:nvPicPr>
          <p:cNvPr id="5" name="Picture 4">
            <a:extLst>
              <a:ext uri="{FF2B5EF4-FFF2-40B4-BE49-F238E27FC236}">
                <a16:creationId xmlns:a16="http://schemas.microsoft.com/office/drawing/2014/main" id="{47889E0E-304B-E5AE-1EEA-C43A085EE6DD}"/>
              </a:ext>
            </a:extLst>
          </p:cNvPr>
          <p:cNvPicPr>
            <a:picLocks noChangeAspect="1"/>
          </p:cNvPicPr>
          <p:nvPr/>
        </p:nvPicPr>
        <p:blipFill>
          <a:blip r:embed="rId2"/>
          <a:srcRect r="19429"/>
          <a:stretch/>
        </p:blipFill>
        <p:spPr>
          <a:xfrm>
            <a:off x="256359" y="1306286"/>
            <a:ext cx="11644251" cy="5423599"/>
          </a:xfrm>
          <a:prstGeom prst="rect">
            <a:avLst/>
          </a:prstGeom>
        </p:spPr>
      </p:pic>
      <p:sp>
        <p:nvSpPr>
          <p:cNvPr id="46" name="Rectangle: Rounded Corners 45">
            <a:extLst>
              <a:ext uri="{FF2B5EF4-FFF2-40B4-BE49-F238E27FC236}">
                <a16:creationId xmlns:a16="http://schemas.microsoft.com/office/drawing/2014/main" id="{8E0A2B66-34F7-1F78-ED4D-2285FF27FC15}"/>
              </a:ext>
            </a:extLst>
          </p:cNvPr>
          <p:cNvSpPr/>
          <p:nvPr/>
        </p:nvSpPr>
        <p:spPr>
          <a:xfrm>
            <a:off x="6023714" y="4628510"/>
            <a:ext cx="187639" cy="199736"/>
          </a:xfrm>
          <a:prstGeom prst="roundRect">
            <a:avLst/>
          </a:prstGeom>
          <a:solidFill>
            <a:schemeClr val="accent6">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Up 46">
            <a:extLst>
              <a:ext uri="{FF2B5EF4-FFF2-40B4-BE49-F238E27FC236}">
                <a16:creationId xmlns:a16="http://schemas.microsoft.com/office/drawing/2014/main" id="{3C13FF85-330E-9A14-ECB7-C80E2F37170B}"/>
              </a:ext>
            </a:extLst>
          </p:cNvPr>
          <p:cNvSpPr/>
          <p:nvPr/>
        </p:nvSpPr>
        <p:spPr>
          <a:xfrm rot="21050999">
            <a:off x="1438475" y="5632026"/>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8" name="Picture 47" descr="No Outlet yellow sign on white background 1481831 Vector Art at Vecteezy">
            <a:extLst>
              <a:ext uri="{FF2B5EF4-FFF2-40B4-BE49-F238E27FC236}">
                <a16:creationId xmlns:a16="http://schemas.microsoft.com/office/drawing/2014/main" id="{0762BFD5-A941-5523-A7DD-2F8761A11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641744" y="3825925"/>
            <a:ext cx="721002" cy="72100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4D2E8962-4412-A11B-7576-99DD1CB7231E}"/>
              </a:ext>
            </a:extLst>
          </p:cNvPr>
          <p:cNvPicPr>
            <a:picLocks noChangeAspect="1"/>
          </p:cNvPicPr>
          <p:nvPr/>
        </p:nvPicPr>
        <p:blipFill>
          <a:blip r:embed="rId4"/>
          <a:stretch>
            <a:fillRect/>
          </a:stretch>
        </p:blipFill>
        <p:spPr>
          <a:xfrm rot="16200000">
            <a:off x="5619792" y="4095493"/>
            <a:ext cx="474548" cy="474548"/>
          </a:xfrm>
          <a:prstGeom prst="rect">
            <a:avLst/>
          </a:prstGeom>
        </p:spPr>
      </p:pic>
      <p:sp>
        <p:nvSpPr>
          <p:cNvPr id="50" name="Arrow: Up 49">
            <a:extLst>
              <a:ext uri="{FF2B5EF4-FFF2-40B4-BE49-F238E27FC236}">
                <a16:creationId xmlns:a16="http://schemas.microsoft.com/office/drawing/2014/main" id="{D1575E2C-047A-81F9-61E6-1D23AC828FD5}"/>
              </a:ext>
            </a:extLst>
          </p:cNvPr>
          <p:cNvSpPr/>
          <p:nvPr/>
        </p:nvSpPr>
        <p:spPr>
          <a:xfrm rot="5400000">
            <a:off x="6306625" y="4489141"/>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Arrow: Up 50">
            <a:extLst>
              <a:ext uri="{FF2B5EF4-FFF2-40B4-BE49-F238E27FC236}">
                <a16:creationId xmlns:a16="http://schemas.microsoft.com/office/drawing/2014/main" id="{6940E65F-8C63-20FE-07F5-C4B37CCA4197}"/>
              </a:ext>
            </a:extLst>
          </p:cNvPr>
          <p:cNvSpPr/>
          <p:nvPr/>
        </p:nvSpPr>
        <p:spPr>
          <a:xfrm rot="10284201">
            <a:off x="1185929" y="5649974"/>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TextBox 51">
            <a:extLst>
              <a:ext uri="{FF2B5EF4-FFF2-40B4-BE49-F238E27FC236}">
                <a16:creationId xmlns:a16="http://schemas.microsoft.com/office/drawing/2014/main" id="{28118F91-9CAA-C2C1-BCD8-D6B3C53540E9}"/>
              </a:ext>
            </a:extLst>
          </p:cNvPr>
          <p:cNvSpPr txBox="1"/>
          <p:nvPr/>
        </p:nvSpPr>
        <p:spPr>
          <a:xfrm>
            <a:off x="2230618" y="3812869"/>
            <a:ext cx="924449" cy="646331"/>
          </a:xfrm>
          <a:prstGeom prst="rect">
            <a:avLst/>
          </a:prstGeom>
          <a:solidFill>
            <a:srgbClr val="FF0000"/>
          </a:solidFill>
          <a:ln>
            <a:solidFill>
              <a:schemeClr val="tx1"/>
            </a:solidFill>
          </a:ln>
        </p:spPr>
        <p:txBody>
          <a:bodyPr wrap="square" rtlCol="0">
            <a:spAutoFit/>
          </a:bodyPr>
          <a:lstStyle/>
          <a:p>
            <a:pPr algn="ctr"/>
            <a:r>
              <a:rPr lang="en-US">
                <a:solidFill>
                  <a:schemeClr val="bg1"/>
                </a:solidFill>
              </a:rPr>
              <a:t>Busses Only</a:t>
            </a:r>
          </a:p>
        </p:txBody>
      </p:sp>
      <p:sp>
        <p:nvSpPr>
          <p:cNvPr id="53" name="TextBox 52">
            <a:extLst>
              <a:ext uri="{FF2B5EF4-FFF2-40B4-BE49-F238E27FC236}">
                <a16:creationId xmlns:a16="http://schemas.microsoft.com/office/drawing/2014/main" id="{47A479B8-040F-FDA0-64D3-8693DABB551A}"/>
              </a:ext>
            </a:extLst>
          </p:cNvPr>
          <p:cNvSpPr txBox="1"/>
          <p:nvPr/>
        </p:nvSpPr>
        <p:spPr>
          <a:xfrm>
            <a:off x="3902157" y="3812869"/>
            <a:ext cx="810947" cy="646331"/>
          </a:xfrm>
          <a:prstGeom prst="rect">
            <a:avLst/>
          </a:prstGeom>
          <a:solidFill>
            <a:schemeClr val="bg1"/>
          </a:solidFill>
          <a:ln>
            <a:solidFill>
              <a:schemeClr val="tx1"/>
            </a:solidFill>
          </a:ln>
        </p:spPr>
        <p:txBody>
          <a:bodyPr wrap="square" rtlCol="0">
            <a:spAutoFit/>
          </a:bodyPr>
          <a:lstStyle/>
          <a:p>
            <a:pPr algn="ctr"/>
            <a:r>
              <a:rPr lang="en-US"/>
              <a:t>Buss &amp; cars</a:t>
            </a:r>
          </a:p>
        </p:txBody>
      </p:sp>
      <p:sp>
        <p:nvSpPr>
          <p:cNvPr id="54" name="Arrow: Up 53">
            <a:extLst>
              <a:ext uri="{FF2B5EF4-FFF2-40B4-BE49-F238E27FC236}">
                <a16:creationId xmlns:a16="http://schemas.microsoft.com/office/drawing/2014/main" id="{D4C0EF51-2DAF-AACC-C48D-BC85E0022847}"/>
              </a:ext>
            </a:extLst>
          </p:cNvPr>
          <p:cNvSpPr/>
          <p:nvPr/>
        </p:nvSpPr>
        <p:spPr>
          <a:xfrm rot="16200000">
            <a:off x="10060954" y="4223966"/>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Arrow: Up 54">
            <a:extLst>
              <a:ext uri="{FF2B5EF4-FFF2-40B4-BE49-F238E27FC236}">
                <a16:creationId xmlns:a16="http://schemas.microsoft.com/office/drawing/2014/main" id="{19C3EBE4-949D-0259-6B0D-A93CDAEC4224}"/>
              </a:ext>
            </a:extLst>
          </p:cNvPr>
          <p:cNvSpPr/>
          <p:nvPr/>
        </p:nvSpPr>
        <p:spPr>
          <a:xfrm rot="5400000">
            <a:off x="8658953" y="4557088"/>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Arrow: Up 55">
            <a:extLst>
              <a:ext uri="{FF2B5EF4-FFF2-40B4-BE49-F238E27FC236}">
                <a16:creationId xmlns:a16="http://schemas.microsoft.com/office/drawing/2014/main" id="{459217EB-CC82-61D9-CF34-4F1FCCD39142}"/>
              </a:ext>
            </a:extLst>
          </p:cNvPr>
          <p:cNvSpPr/>
          <p:nvPr/>
        </p:nvSpPr>
        <p:spPr>
          <a:xfrm rot="16200000">
            <a:off x="2407620" y="4279013"/>
            <a:ext cx="223471" cy="869410"/>
          </a:xfrm>
          <a:prstGeom prst="up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Arrow: Up 56">
            <a:extLst>
              <a:ext uri="{FF2B5EF4-FFF2-40B4-BE49-F238E27FC236}">
                <a16:creationId xmlns:a16="http://schemas.microsoft.com/office/drawing/2014/main" id="{C83A9A43-A47F-956B-1741-31099AD11504}"/>
              </a:ext>
            </a:extLst>
          </p:cNvPr>
          <p:cNvSpPr/>
          <p:nvPr/>
        </p:nvSpPr>
        <p:spPr>
          <a:xfrm rot="5400000">
            <a:off x="2205722" y="4497800"/>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8" name="Arrow: Bent 57">
            <a:extLst>
              <a:ext uri="{FF2B5EF4-FFF2-40B4-BE49-F238E27FC236}">
                <a16:creationId xmlns:a16="http://schemas.microsoft.com/office/drawing/2014/main" id="{3853E2E1-9942-A1B6-5D55-A33A88F19DAD}"/>
              </a:ext>
            </a:extLst>
          </p:cNvPr>
          <p:cNvSpPr/>
          <p:nvPr/>
        </p:nvSpPr>
        <p:spPr>
          <a:xfrm rot="5400000" flipV="1">
            <a:off x="1260828" y="4459234"/>
            <a:ext cx="540985" cy="877780"/>
          </a:xfrm>
          <a:prstGeom prst="bentArrow">
            <a:avLst>
              <a:gd name="adj1" fmla="val 25000"/>
              <a:gd name="adj2" fmla="val 25000"/>
              <a:gd name="adj3" fmla="val 25000"/>
              <a:gd name="adj4" fmla="val 4486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9" name="Isosceles Triangle 58">
            <a:extLst>
              <a:ext uri="{FF2B5EF4-FFF2-40B4-BE49-F238E27FC236}">
                <a16:creationId xmlns:a16="http://schemas.microsoft.com/office/drawing/2014/main" id="{F4F1B788-F886-751A-7809-EA47B9793EAC}"/>
              </a:ext>
            </a:extLst>
          </p:cNvPr>
          <p:cNvSpPr/>
          <p:nvPr/>
        </p:nvSpPr>
        <p:spPr>
          <a:xfrm>
            <a:off x="3413100" y="4429999"/>
            <a:ext cx="174692" cy="423736"/>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Bent 59">
            <a:extLst>
              <a:ext uri="{FF2B5EF4-FFF2-40B4-BE49-F238E27FC236}">
                <a16:creationId xmlns:a16="http://schemas.microsoft.com/office/drawing/2014/main" id="{5ED96A22-42EB-2E1D-CC2D-0A7524F06355}"/>
              </a:ext>
            </a:extLst>
          </p:cNvPr>
          <p:cNvSpPr/>
          <p:nvPr/>
        </p:nvSpPr>
        <p:spPr>
          <a:xfrm flipV="1">
            <a:off x="3605256" y="4414069"/>
            <a:ext cx="497606" cy="703032"/>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Arrow: Bent 60">
            <a:extLst>
              <a:ext uri="{FF2B5EF4-FFF2-40B4-BE49-F238E27FC236}">
                <a16:creationId xmlns:a16="http://schemas.microsoft.com/office/drawing/2014/main" id="{744A457B-D213-B8E2-DD08-DF04F00F7932}"/>
              </a:ext>
            </a:extLst>
          </p:cNvPr>
          <p:cNvSpPr/>
          <p:nvPr/>
        </p:nvSpPr>
        <p:spPr>
          <a:xfrm flipH="1" flipV="1">
            <a:off x="3056999" y="4446609"/>
            <a:ext cx="353714" cy="362044"/>
          </a:xfrm>
          <a:prstGeom prst="bentArrow">
            <a:avLst>
              <a:gd name="adj1" fmla="val 25000"/>
              <a:gd name="adj2" fmla="val 25000"/>
              <a:gd name="adj3" fmla="val 25000"/>
              <a:gd name="adj4" fmla="val 4486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Arrow: Bent 61">
            <a:extLst>
              <a:ext uri="{FF2B5EF4-FFF2-40B4-BE49-F238E27FC236}">
                <a16:creationId xmlns:a16="http://schemas.microsoft.com/office/drawing/2014/main" id="{EFEA9FE4-AA6E-6147-2EAC-C7BA11341AB6}"/>
              </a:ext>
            </a:extLst>
          </p:cNvPr>
          <p:cNvSpPr/>
          <p:nvPr/>
        </p:nvSpPr>
        <p:spPr>
          <a:xfrm rot="5400000" flipH="1" flipV="1">
            <a:off x="8849810" y="4217306"/>
            <a:ext cx="551728" cy="548281"/>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56DC6DBF-B440-1660-6C98-5B50A1F811F9}"/>
              </a:ext>
            </a:extLst>
          </p:cNvPr>
          <p:cNvSpPr/>
          <p:nvPr/>
        </p:nvSpPr>
        <p:spPr>
          <a:xfrm>
            <a:off x="8550037" y="4799586"/>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85DFBC7F-4157-691F-752E-020A05BFC957}"/>
              </a:ext>
            </a:extLst>
          </p:cNvPr>
          <p:cNvSpPr/>
          <p:nvPr/>
        </p:nvSpPr>
        <p:spPr>
          <a:xfrm>
            <a:off x="8348583" y="4799585"/>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78EC9D1E-8E6D-D463-BD80-4B500AA9F2C2}"/>
              </a:ext>
            </a:extLst>
          </p:cNvPr>
          <p:cNvSpPr/>
          <p:nvPr/>
        </p:nvSpPr>
        <p:spPr>
          <a:xfrm>
            <a:off x="8950670" y="4799585"/>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65D66C7C-4302-43D4-9172-2FAC633CD2CB}"/>
              </a:ext>
            </a:extLst>
          </p:cNvPr>
          <p:cNvSpPr/>
          <p:nvPr/>
        </p:nvSpPr>
        <p:spPr>
          <a:xfrm>
            <a:off x="8753817" y="4799587"/>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E9ECFE16-2903-7240-34D2-9555E3ECF1EE}"/>
              </a:ext>
            </a:extLst>
          </p:cNvPr>
          <p:cNvSpPr txBox="1"/>
          <p:nvPr/>
        </p:nvSpPr>
        <p:spPr>
          <a:xfrm rot="16200000">
            <a:off x="10545402" y="2818684"/>
            <a:ext cx="1063160" cy="923330"/>
          </a:xfrm>
          <a:prstGeom prst="rect">
            <a:avLst/>
          </a:prstGeom>
          <a:solidFill>
            <a:schemeClr val="bg1"/>
          </a:solidFill>
          <a:ln>
            <a:solidFill>
              <a:schemeClr val="tx1"/>
            </a:solidFill>
          </a:ln>
        </p:spPr>
        <p:txBody>
          <a:bodyPr wrap="square" rtlCol="0">
            <a:spAutoFit/>
          </a:bodyPr>
          <a:lstStyle/>
          <a:p>
            <a:pPr algn="ctr"/>
            <a:r>
              <a:rPr lang="en-US"/>
              <a:t>School Traffic Only</a:t>
            </a:r>
          </a:p>
        </p:txBody>
      </p:sp>
      <p:sp>
        <p:nvSpPr>
          <p:cNvPr id="68" name="Arrow: Up 67">
            <a:extLst>
              <a:ext uri="{FF2B5EF4-FFF2-40B4-BE49-F238E27FC236}">
                <a16:creationId xmlns:a16="http://schemas.microsoft.com/office/drawing/2014/main" id="{D75E4C74-9C8E-2207-BD75-74FC12551866}"/>
              </a:ext>
            </a:extLst>
          </p:cNvPr>
          <p:cNvSpPr/>
          <p:nvPr/>
        </p:nvSpPr>
        <p:spPr>
          <a:xfrm rot="5400000">
            <a:off x="10098472" y="4547049"/>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9" name="Arrow: Bent 68">
            <a:extLst>
              <a:ext uri="{FF2B5EF4-FFF2-40B4-BE49-F238E27FC236}">
                <a16:creationId xmlns:a16="http://schemas.microsoft.com/office/drawing/2014/main" id="{C8509B4B-E7C2-D63B-2A66-32D37AEEDDAC}"/>
              </a:ext>
            </a:extLst>
          </p:cNvPr>
          <p:cNvSpPr/>
          <p:nvPr/>
        </p:nvSpPr>
        <p:spPr>
          <a:xfrm rot="5400000" flipH="1" flipV="1">
            <a:off x="6403896" y="4275448"/>
            <a:ext cx="551728" cy="548281"/>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47775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2B58B-0769-4CF6-B4F4-B3AF140E42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219249-4D04-1288-4DA0-F91880F51F13}"/>
              </a:ext>
            </a:extLst>
          </p:cNvPr>
          <p:cNvSpPr>
            <a:spLocks noGrp="1"/>
          </p:cNvSpPr>
          <p:nvPr>
            <p:ph type="title"/>
          </p:nvPr>
        </p:nvSpPr>
        <p:spPr/>
        <p:txBody>
          <a:bodyPr/>
          <a:lstStyle/>
          <a:p>
            <a:pPr algn="ctr"/>
            <a:r>
              <a:rPr lang="en-US"/>
              <a:t>Torero Drive Relocation: With Gate</a:t>
            </a:r>
          </a:p>
        </p:txBody>
      </p:sp>
      <p:pic>
        <p:nvPicPr>
          <p:cNvPr id="5" name="Picture 4">
            <a:extLst>
              <a:ext uri="{FF2B5EF4-FFF2-40B4-BE49-F238E27FC236}">
                <a16:creationId xmlns:a16="http://schemas.microsoft.com/office/drawing/2014/main" id="{F64F5CCA-BC09-76C1-5E25-4AC8B8BFAD42}"/>
              </a:ext>
            </a:extLst>
          </p:cNvPr>
          <p:cNvPicPr>
            <a:picLocks noChangeAspect="1"/>
          </p:cNvPicPr>
          <p:nvPr/>
        </p:nvPicPr>
        <p:blipFill>
          <a:blip r:embed="rId2"/>
          <a:srcRect r="19429"/>
          <a:stretch/>
        </p:blipFill>
        <p:spPr>
          <a:xfrm>
            <a:off x="256359" y="1306286"/>
            <a:ext cx="11644251" cy="5423599"/>
          </a:xfrm>
          <a:prstGeom prst="rect">
            <a:avLst/>
          </a:prstGeom>
        </p:spPr>
      </p:pic>
      <p:sp>
        <p:nvSpPr>
          <p:cNvPr id="47" name="Arrow: Up 46">
            <a:extLst>
              <a:ext uri="{FF2B5EF4-FFF2-40B4-BE49-F238E27FC236}">
                <a16:creationId xmlns:a16="http://schemas.microsoft.com/office/drawing/2014/main" id="{BD9D3688-445D-475F-E287-B39969E8150C}"/>
              </a:ext>
            </a:extLst>
          </p:cNvPr>
          <p:cNvSpPr/>
          <p:nvPr/>
        </p:nvSpPr>
        <p:spPr>
          <a:xfrm rot="21050999">
            <a:off x="1438475" y="5632026"/>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8" name="Picture 47" descr="No Outlet yellow sign on white background 1481831 Vector Art at Vecteezy">
            <a:extLst>
              <a:ext uri="{FF2B5EF4-FFF2-40B4-BE49-F238E27FC236}">
                <a16:creationId xmlns:a16="http://schemas.microsoft.com/office/drawing/2014/main" id="{E5F87324-2D6D-6820-F36D-CA381E098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10641744" y="3825925"/>
            <a:ext cx="721002" cy="721002"/>
          </a:xfrm>
          <a:prstGeom prst="rect">
            <a:avLst/>
          </a:prstGeom>
          <a:noFill/>
          <a:extLst>
            <a:ext uri="{909E8E84-426E-40DD-AFC4-6F175D3DCCD1}">
              <a14:hiddenFill xmlns:a14="http://schemas.microsoft.com/office/drawing/2010/main">
                <a:solidFill>
                  <a:srgbClr val="FFFFFF"/>
                </a:solidFill>
              </a14:hiddenFill>
            </a:ext>
          </a:extLst>
        </p:spPr>
      </p:pic>
      <p:sp>
        <p:nvSpPr>
          <p:cNvPr id="50" name="Arrow: Up 49">
            <a:extLst>
              <a:ext uri="{FF2B5EF4-FFF2-40B4-BE49-F238E27FC236}">
                <a16:creationId xmlns:a16="http://schemas.microsoft.com/office/drawing/2014/main" id="{FC8285EF-92AF-3C5F-F474-A1B25C081568}"/>
              </a:ext>
            </a:extLst>
          </p:cNvPr>
          <p:cNvSpPr/>
          <p:nvPr/>
        </p:nvSpPr>
        <p:spPr>
          <a:xfrm rot="5400000">
            <a:off x="4919087" y="4469062"/>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1" name="Arrow: Up 50">
            <a:extLst>
              <a:ext uri="{FF2B5EF4-FFF2-40B4-BE49-F238E27FC236}">
                <a16:creationId xmlns:a16="http://schemas.microsoft.com/office/drawing/2014/main" id="{C81AC646-29B2-2FCC-539E-907BE6923BA5}"/>
              </a:ext>
            </a:extLst>
          </p:cNvPr>
          <p:cNvSpPr/>
          <p:nvPr/>
        </p:nvSpPr>
        <p:spPr>
          <a:xfrm rot="10284201">
            <a:off x="1185929" y="5649974"/>
            <a:ext cx="298604" cy="1060344"/>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TextBox 51">
            <a:extLst>
              <a:ext uri="{FF2B5EF4-FFF2-40B4-BE49-F238E27FC236}">
                <a16:creationId xmlns:a16="http://schemas.microsoft.com/office/drawing/2014/main" id="{EF62170F-D754-8C36-68F8-A6ADB4502333}"/>
              </a:ext>
            </a:extLst>
          </p:cNvPr>
          <p:cNvSpPr txBox="1"/>
          <p:nvPr/>
        </p:nvSpPr>
        <p:spPr>
          <a:xfrm>
            <a:off x="2230618" y="3812869"/>
            <a:ext cx="924449" cy="646331"/>
          </a:xfrm>
          <a:prstGeom prst="rect">
            <a:avLst/>
          </a:prstGeom>
          <a:solidFill>
            <a:srgbClr val="FF0000"/>
          </a:solidFill>
          <a:ln>
            <a:solidFill>
              <a:schemeClr val="tx1"/>
            </a:solidFill>
          </a:ln>
        </p:spPr>
        <p:txBody>
          <a:bodyPr wrap="square" rtlCol="0">
            <a:spAutoFit/>
          </a:bodyPr>
          <a:lstStyle/>
          <a:p>
            <a:pPr algn="ctr"/>
            <a:r>
              <a:rPr lang="en-US">
                <a:solidFill>
                  <a:schemeClr val="bg1"/>
                </a:solidFill>
              </a:rPr>
              <a:t>Busses Only</a:t>
            </a:r>
          </a:p>
        </p:txBody>
      </p:sp>
      <p:sp>
        <p:nvSpPr>
          <p:cNvPr id="53" name="TextBox 52">
            <a:extLst>
              <a:ext uri="{FF2B5EF4-FFF2-40B4-BE49-F238E27FC236}">
                <a16:creationId xmlns:a16="http://schemas.microsoft.com/office/drawing/2014/main" id="{536E9A62-0A34-7F4E-EFDB-F600C95F7C52}"/>
              </a:ext>
            </a:extLst>
          </p:cNvPr>
          <p:cNvSpPr txBox="1"/>
          <p:nvPr/>
        </p:nvSpPr>
        <p:spPr>
          <a:xfrm>
            <a:off x="3902157" y="3812869"/>
            <a:ext cx="810947" cy="646331"/>
          </a:xfrm>
          <a:prstGeom prst="rect">
            <a:avLst/>
          </a:prstGeom>
          <a:solidFill>
            <a:schemeClr val="bg1"/>
          </a:solidFill>
          <a:ln>
            <a:solidFill>
              <a:schemeClr val="tx1"/>
            </a:solidFill>
          </a:ln>
        </p:spPr>
        <p:txBody>
          <a:bodyPr wrap="square" rtlCol="0">
            <a:spAutoFit/>
          </a:bodyPr>
          <a:lstStyle/>
          <a:p>
            <a:pPr algn="ctr"/>
            <a:r>
              <a:rPr lang="en-US"/>
              <a:t>Buss &amp; cars</a:t>
            </a:r>
          </a:p>
        </p:txBody>
      </p:sp>
      <p:sp>
        <p:nvSpPr>
          <p:cNvPr id="54" name="Arrow: Up 53">
            <a:extLst>
              <a:ext uri="{FF2B5EF4-FFF2-40B4-BE49-F238E27FC236}">
                <a16:creationId xmlns:a16="http://schemas.microsoft.com/office/drawing/2014/main" id="{6047D1E8-B3E3-91E1-8D37-081607768451}"/>
              </a:ext>
            </a:extLst>
          </p:cNvPr>
          <p:cNvSpPr/>
          <p:nvPr/>
        </p:nvSpPr>
        <p:spPr>
          <a:xfrm rot="16200000">
            <a:off x="10060954" y="4223966"/>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Arrow: Up 54">
            <a:extLst>
              <a:ext uri="{FF2B5EF4-FFF2-40B4-BE49-F238E27FC236}">
                <a16:creationId xmlns:a16="http://schemas.microsoft.com/office/drawing/2014/main" id="{2EB64BB0-3113-286A-A9C2-81A0E1684E94}"/>
              </a:ext>
            </a:extLst>
          </p:cNvPr>
          <p:cNvSpPr/>
          <p:nvPr/>
        </p:nvSpPr>
        <p:spPr>
          <a:xfrm rot="5400000">
            <a:off x="8658953" y="4557088"/>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9" name="Isosceles Triangle 58">
            <a:extLst>
              <a:ext uri="{FF2B5EF4-FFF2-40B4-BE49-F238E27FC236}">
                <a16:creationId xmlns:a16="http://schemas.microsoft.com/office/drawing/2014/main" id="{079002F2-5DE6-A95B-C804-414062BFE5E9}"/>
              </a:ext>
            </a:extLst>
          </p:cNvPr>
          <p:cNvSpPr/>
          <p:nvPr/>
        </p:nvSpPr>
        <p:spPr>
          <a:xfrm>
            <a:off x="3442125" y="3971581"/>
            <a:ext cx="158742" cy="362044"/>
          </a:xfrm>
          <a:prstGeom prst="triangl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Bent 59">
            <a:extLst>
              <a:ext uri="{FF2B5EF4-FFF2-40B4-BE49-F238E27FC236}">
                <a16:creationId xmlns:a16="http://schemas.microsoft.com/office/drawing/2014/main" id="{F36F0CDD-77C5-F669-84DA-FCE88DF23C46}"/>
              </a:ext>
            </a:extLst>
          </p:cNvPr>
          <p:cNvSpPr/>
          <p:nvPr/>
        </p:nvSpPr>
        <p:spPr>
          <a:xfrm flipV="1">
            <a:off x="3681612" y="4276073"/>
            <a:ext cx="339214" cy="366253"/>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Arrow: Bent 60">
            <a:extLst>
              <a:ext uri="{FF2B5EF4-FFF2-40B4-BE49-F238E27FC236}">
                <a16:creationId xmlns:a16="http://schemas.microsoft.com/office/drawing/2014/main" id="{D52D994E-1859-A06D-D21B-0AB6A7647D85}"/>
              </a:ext>
            </a:extLst>
          </p:cNvPr>
          <p:cNvSpPr/>
          <p:nvPr/>
        </p:nvSpPr>
        <p:spPr>
          <a:xfrm flipH="1" flipV="1">
            <a:off x="3033493" y="4285737"/>
            <a:ext cx="353714" cy="362044"/>
          </a:xfrm>
          <a:prstGeom prst="bentArrow">
            <a:avLst>
              <a:gd name="adj1" fmla="val 25000"/>
              <a:gd name="adj2" fmla="val 25000"/>
              <a:gd name="adj3" fmla="val 25000"/>
              <a:gd name="adj4" fmla="val 4486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3" name="Oval 62">
            <a:extLst>
              <a:ext uri="{FF2B5EF4-FFF2-40B4-BE49-F238E27FC236}">
                <a16:creationId xmlns:a16="http://schemas.microsoft.com/office/drawing/2014/main" id="{15D43862-7A2F-2DB0-E91C-4BEE7AA3E465}"/>
              </a:ext>
            </a:extLst>
          </p:cNvPr>
          <p:cNvSpPr/>
          <p:nvPr/>
        </p:nvSpPr>
        <p:spPr>
          <a:xfrm>
            <a:off x="8550037" y="4799586"/>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6358D2D6-E5D1-1E93-A879-BF7650F6E764}"/>
              </a:ext>
            </a:extLst>
          </p:cNvPr>
          <p:cNvSpPr/>
          <p:nvPr/>
        </p:nvSpPr>
        <p:spPr>
          <a:xfrm>
            <a:off x="8348583" y="4799585"/>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C2A5679D-C9B9-39BD-75B7-BAD1ED11347A}"/>
              </a:ext>
            </a:extLst>
          </p:cNvPr>
          <p:cNvSpPr/>
          <p:nvPr/>
        </p:nvSpPr>
        <p:spPr>
          <a:xfrm>
            <a:off x="8950670" y="4799585"/>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01EC7E5C-DF97-C083-B858-7964409F34E5}"/>
              </a:ext>
            </a:extLst>
          </p:cNvPr>
          <p:cNvSpPr/>
          <p:nvPr/>
        </p:nvSpPr>
        <p:spPr>
          <a:xfrm>
            <a:off x="8753817" y="4799587"/>
            <a:ext cx="87017" cy="108299"/>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C4808CD-1917-4C1C-D74E-E85F0C05F405}"/>
              </a:ext>
            </a:extLst>
          </p:cNvPr>
          <p:cNvSpPr txBox="1"/>
          <p:nvPr/>
        </p:nvSpPr>
        <p:spPr>
          <a:xfrm rot="16200000">
            <a:off x="10545402" y="2818684"/>
            <a:ext cx="1063160" cy="923330"/>
          </a:xfrm>
          <a:prstGeom prst="rect">
            <a:avLst/>
          </a:prstGeom>
          <a:solidFill>
            <a:schemeClr val="bg1"/>
          </a:solidFill>
          <a:ln>
            <a:solidFill>
              <a:schemeClr val="tx1"/>
            </a:solidFill>
          </a:ln>
        </p:spPr>
        <p:txBody>
          <a:bodyPr wrap="square" rtlCol="0">
            <a:spAutoFit/>
          </a:bodyPr>
          <a:lstStyle/>
          <a:p>
            <a:pPr algn="ctr"/>
            <a:r>
              <a:rPr lang="en-US"/>
              <a:t>School Traffic Only</a:t>
            </a:r>
          </a:p>
        </p:txBody>
      </p:sp>
      <p:sp>
        <p:nvSpPr>
          <p:cNvPr id="68" name="Arrow: Up 67">
            <a:extLst>
              <a:ext uri="{FF2B5EF4-FFF2-40B4-BE49-F238E27FC236}">
                <a16:creationId xmlns:a16="http://schemas.microsoft.com/office/drawing/2014/main" id="{6B6ADB01-D8A7-4DEF-DE96-D150DEFEBC8A}"/>
              </a:ext>
            </a:extLst>
          </p:cNvPr>
          <p:cNvSpPr/>
          <p:nvPr/>
        </p:nvSpPr>
        <p:spPr>
          <a:xfrm rot="5400000">
            <a:off x="10098472" y="4547049"/>
            <a:ext cx="278525" cy="92444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a:extLst>
              <a:ext uri="{FF2B5EF4-FFF2-40B4-BE49-F238E27FC236}">
                <a16:creationId xmlns:a16="http://schemas.microsoft.com/office/drawing/2014/main" id="{DFE770EC-A0A6-B14A-D1EC-9C1DCD53F583}"/>
              </a:ext>
            </a:extLst>
          </p:cNvPr>
          <p:cNvPicPr>
            <a:picLocks noChangeAspect="1"/>
          </p:cNvPicPr>
          <p:nvPr/>
        </p:nvPicPr>
        <p:blipFill>
          <a:blip r:embed="rId4"/>
          <a:stretch>
            <a:fillRect/>
          </a:stretch>
        </p:blipFill>
        <p:spPr>
          <a:xfrm rot="16200000">
            <a:off x="5416709" y="4078445"/>
            <a:ext cx="1071973" cy="511682"/>
          </a:xfrm>
          <a:prstGeom prst="rect">
            <a:avLst/>
          </a:prstGeom>
        </p:spPr>
      </p:pic>
      <p:pic>
        <p:nvPicPr>
          <p:cNvPr id="6" name="Picture 5">
            <a:extLst>
              <a:ext uri="{FF2B5EF4-FFF2-40B4-BE49-F238E27FC236}">
                <a16:creationId xmlns:a16="http://schemas.microsoft.com/office/drawing/2014/main" id="{5958B551-4EB7-122A-CA46-8B2D2BD0B2D7}"/>
              </a:ext>
            </a:extLst>
          </p:cNvPr>
          <p:cNvPicPr>
            <a:picLocks noChangeAspect="1"/>
          </p:cNvPicPr>
          <p:nvPr/>
        </p:nvPicPr>
        <p:blipFill>
          <a:blip r:embed="rId5"/>
          <a:stretch>
            <a:fillRect/>
          </a:stretch>
        </p:blipFill>
        <p:spPr>
          <a:xfrm rot="16200000">
            <a:off x="6332610" y="4063778"/>
            <a:ext cx="446549" cy="446549"/>
          </a:xfrm>
          <a:prstGeom prst="rect">
            <a:avLst/>
          </a:prstGeom>
        </p:spPr>
      </p:pic>
      <p:sp>
        <p:nvSpPr>
          <p:cNvPr id="9" name="Arrow: Up 8">
            <a:extLst>
              <a:ext uri="{FF2B5EF4-FFF2-40B4-BE49-F238E27FC236}">
                <a16:creationId xmlns:a16="http://schemas.microsoft.com/office/drawing/2014/main" id="{E35B2335-C4FE-800D-2EE2-E4C2CF8D1C1C}"/>
              </a:ext>
            </a:extLst>
          </p:cNvPr>
          <p:cNvSpPr/>
          <p:nvPr/>
        </p:nvSpPr>
        <p:spPr>
          <a:xfrm rot="16200000">
            <a:off x="4914563" y="4165395"/>
            <a:ext cx="298604" cy="1021512"/>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0875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38EEA-5DA3-4D46-5682-D58F80B587BB}"/>
              </a:ext>
            </a:extLst>
          </p:cNvPr>
          <p:cNvSpPr>
            <a:spLocks noGrp="1"/>
          </p:cNvSpPr>
          <p:nvPr>
            <p:ph type="title"/>
          </p:nvPr>
        </p:nvSpPr>
        <p:spPr/>
        <p:txBody>
          <a:bodyPr>
            <a:normAutofit fontScale="90000"/>
          </a:bodyPr>
          <a:lstStyle/>
          <a:p>
            <a:pPr algn="ctr"/>
            <a:r>
              <a:rPr lang="en-US" sz="6600"/>
              <a:t>January 15 Workshop Results</a:t>
            </a:r>
            <a:br>
              <a:rPr lang="en-US" sz="6600"/>
            </a:br>
            <a:r>
              <a:rPr lang="en-US" sz="5300"/>
              <a:t>Torero Drive Partial Road Closure</a:t>
            </a:r>
            <a:endParaRPr lang="en-US" sz="6600"/>
          </a:p>
        </p:txBody>
      </p:sp>
      <p:graphicFrame>
        <p:nvGraphicFramePr>
          <p:cNvPr id="5" name="Table 4">
            <a:extLst>
              <a:ext uri="{FF2B5EF4-FFF2-40B4-BE49-F238E27FC236}">
                <a16:creationId xmlns:a16="http://schemas.microsoft.com/office/drawing/2014/main" id="{00F67CA7-4C81-8B63-B057-7CD3D676ACDC}"/>
              </a:ext>
            </a:extLst>
          </p:cNvPr>
          <p:cNvGraphicFramePr>
            <a:graphicFrameLocks noGrp="1"/>
          </p:cNvGraphicFramePr>
          <p:nvPr>
            <p:extLst>
              <p:ext uri="{D42A27DB-BD31-4B8C-83A1-F6EECF244321}">
                <p14:modId xmlns:p14="http://schemas.microsoft.com/office/powerpoint/2010/main" val="2221332951"/>
              </p:ext>
            </p:extLst>
          </p:nvPr>
        </p:nvGraphicFramePr>
        <p:xfrm>
          <a:off x="2389240" y="2123306"/>
          <a:ext cx="6666273" cy="4049045"/>
        </p:xfrm>
        <a:graphic>
          <a:graphicData uri="http://schemas.openxmlformats.org/drawingml/2006/table">
            <a:tbl>
              <a:tblPr>
                <a:tableStyleId>{5C22544A-7EE6-4342-B048-85BDC9FD1C3A}</a:tableStyleId>
              </a:tblPr>
              <a:tblGrid>
                <a:gridCol w="555524">
                  <a:extLst>
                    <a:ext uri="{9D8B030D-6E8A-4147-A177-3AD203B41FA5}">
                      <a16:colId xmlns:a16="http://schemas.microsoft.com/office/drawing/2014/main" val="3803137608"/>
                    </a:ext>
                  </a:extLst>
                </a:gridCol>
                <a:gridCol w="5265212">
                  <a:extLst>
                    <a:ext uri="{9D8B030D-6E8A-4147-A177-3AD203B41FA5}">
                      <a16:colId xmlns:a16="http://schemas.microsoft.com/office/drawing/2014/main" val="4117771473"/>
                    </a:ext>
                  </a:extLst>
                </a:gridCol>
                <a:gridCol w="845537">
                  <a:extLst>
                    <a:ext uri="{9D8B030D-6E8A-4147-A177-3AD203B41FA5}">
                      <a16:colId xmlns:a16="http://schemas.microsoft.com/office/drawing/2014/main" val="3318236614"/>
                    </a:ext>
                  </a:extLst>
                </a:gridCol>
              </a:tblGrid>
              <a:tr h="434491">
                <a:tc gridSpan="3">
                  <a:txBody>
                    <a:bodyPr/>
                    <a:lstStyle/>
                    <a:p>
                      <a:pPr algn="l" fontAlgn="b"/>
                      <a:r>
                        <a:rPr lang="en-US" sz="2800" u="none" strike="noStrike">
                          <a:effectLst/>
                        </a:rPr>
                        <a:t>Relocate </a:t>
                      </a:r>
                      <a:r>
                        <a:rPr lang="en-US" sz="2800" u="none" strike="noStrike" baseline="0">
                          <a:effectLst/>
                        </a:rPr>
                        <a:t>closure</a:t>
                      </a:r>
                      <a:r>
                        <a:rPr lang="en-US" sz="2800" u="none" strike="noStrike">
                          <a:effectLst/>
                        </a:rPr>
                        <a:t> to School Entrance:</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2790697"/>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tc>
                  <a:txBody>
                    <a:bodyPr/>
                    <a:lstStyle/>
                    <a:p>
                      <a:pPr algn="l" fontAlgn="b"/>
                      <a:r>
                        <a:rPr lang="en-US" sz="2400" u="none" strike="noStrike">
                          <a:effectLst/>
                        </a:rPr>
                        <a:t>All</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tc>
                  <a:txBody>
                    <a:bodyPr/>
                    <a:lstStyle/>
                    <a:p>
                      <a:pPr algn="r" fontAlgn="b"/>
                      <a:r>
                        <a:rPr lang="en-US" sz="2800" u="none" strike="noStrike">
                          <a:effectLst/>
                        </a:rPr>
                        <a:t>64%</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extLst>
                  <a:ext uri="{0D108BD9-81ED-4DB2-BD59-A6C34878D82A}">
                    <a16:rowId xmlns:a16="http://schemas.microsoft.com/office/drawing/2014/main" val="2145022884"/>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tc>
                  <a:txBody>
                    <a:bodyPr/>
                    <a:lstStyle/>
                    <a:p>
                      <a:pPr algn="l" fontAlgn="b"/>
                      <a:r>
                        <a:rPr lang="en-US" sz="2400" u="none" strike="noStrike">
                          <a:effectLst/>
                        </a:rPr>
                        <a:t>West Toro Park</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tc>
                  <a:txBody>
                    <a:bodyPr/>
                    <a:lstStyle/>
                    <a:p>
                      <a:pPr algn="r" fontAlgn="b"/>
                      <a:r>
                        <a:rPr lang="en-US" sz="2800" u="none" strike="noStrike">
                          <a:effectLst/>
                        </a:rPr>
                        <a:t>70%</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extLst>
                  <a:ext uri="{0D108BD9-81ED-4DB2-BD59-A6C34878D82A}">
                    <a16:rowId xmlns:a16="http://schemas.microsoft.com/office/drawing/2014/main" val="193755355"/>
                  </a:ext>
                </a:extLst>
              </a:tr>
              <a:tr h="515956">
                <a:tc gridSpan="3">
                  <a:txBody>
                    <a:bodyPr/>
                    <a:lstStyle/>
                    <a:p>
                      <a:pPr algn="l" fontAlgn="b"/>
                      <a:r>
                        <a:rPr lang="en-US" sz="2800" u="none" strike="noStrike">
                          <a:effectLst/>
                        </a:rPr>
                        <a:t>Install gates when possible:</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tc hMerge="1">
                  <a:txBody>
                    <a:bodyPr/>
                    <a:lstStyle/>
                    <a:p>
                      <a:endParaRPr lang="en-US"/>
                    </a:p>
                  </a:txBody>
                  <a:tcPr/>
                </a:tc>
                <a:tc hMerge="1">
                  <a:txBody>
                    <a:bodyPr/>
                    <a:lstStyle/>
                    <a:p>
                      <a:pPr algn="r" fontAlgn="b"/>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164901485"/>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tc>
                  <a:txBody>
                    <a:bodyPr/>
                    <a:lstStyle/>
                    <a:p>
                      <a:pPr algn="l" fontAlgn="b"/>
                      <a:r>
                        <a:rPr lang="en-US" sz="2400" u="none" strike="noStrike">
                          <a:effectLst/>
                        </a:rPr>
                        <a:t>All</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tc>
                  <a:txBody>
                    <a:bodyPr/>
                    <a:lstStyle/>
                    <a:p>
                      <a:pPr algn="r" fontAlgn="b"/>
                      <a:r>
                        <a:rPr lang="en-US" sz="2800" u="none" strike="noStrike">
                          <a:effectLst/>
                        </a:rPr>
                        <a:t>85%</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1522039104"/>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tc>
                  <a:txBody>
                    <a:bodyPr/>
                    <a:lstStyle/>
                    <a:p>
                      <a:pPr algn="l" fontAlgn="b"/>
                      <a:r>
                        <a:rPr lang="en-US" sz="2400" u="none" strike="noStrike">
                          <a:effectLst/>
                        </a:rPr>
                        <a:t>West Toro Park</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tc>
                  <a:txBody>
                    <a:bodyPr/>
                    <a:lstStyle/>
                    <a:p>
                      <a:pPr algn="r" fontAlgn="b"/>
                      <a:r>
                        <a:rPr lang="en-US" sz="2800" u="none" strike="noStrike">
                          <a:effectLst/>
                        </a:rPr>
                        <a:t>75%</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031634005"/>
                  </a:ext>
                </a:extLst>
              </a:tr>
              <a:tr h="491652">
                <a:tc gridSpan="3">
                  <a:txBody>
                    <a:bodyPr/>
                    <a:lstStyle/>
                    <a:p>
                      <a:pPr algn="l" fontAlgn="b"/>
                      <a:r>
                        <a:rPr lang="en-US" sz="2800" u="none" strike="noStrike">
                          <a:effectLst/>
                        </a:rPr>
                        <a:t>Remove road closures/Kill project:</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tc hMerge="1">
                  <a:txBody>
                    <a:bodyPr/>
                    <a:lstStyle/>
                    <a:p>
                      <a:endParaRPr lang="en-US"/>
                    </a:p>
                  </a:txBody>
                  <a:tcPr/>
                </a:tc>
                <a:tc hMerge="1">
                  <a:txBody>
                    <a:bodyPr/>
                    <a:lstStyle/>
                    <a:p>
                      <a:pPr algn="r" fontAlgn="b"/>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4025830815"/>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tc>
                  <a:txBody>
                    <a:bodyPr/>
                    <a:lstStyle/>
                    <a:p>
                      <a:pPr algn="l" fontAlgn="b"/>
                      <a:r>
                        <a:rPr lang="en-US" sz="2400" u="none" strike="noStrike">
                          <a:effectLst/>
                        </a:rPr>
                        <a:t>All</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tc>
                  <a:txBody>
                    <a:bodyPr/>
                    <a:lstStyle/>
                    <a:p>
                      <a:pPr algn="r" fontAlgn="b"/>
                      <a:r>
                        <a:rPr lang="en-US" sz="2800" u="none" strike="noStrike">
                          <a:effectLst/>
                        </a:rPr>
                        <a:t>8%</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1333948856"/>
                  </a:ext>
                </a:extLst>
              </a:tr>
              <a:tr h="434491">
                <a:tc>
                  <a:txBody>
                    <a:bodyPr/>
                    <a:lstStyle/>
                    <a:p>
                      <a:pPr algn="l" fontAlgn="b"/>
                      <a:endParaRPr lang="en-US" sz="11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tc>
                  <a:txBody>
                    <a:bodyPr/>
                    <a:lstStyle/>
                    <a:p>
                      <a:pPr algn="l" fontAlgn="b"/>
                      <a:r>
                        <a:rPr lang="en-US" sz="2400" u="none" strike="noStrike">
                          <a:effectLst/>
                        </a:rPr>
                        <a:t>West Toro Park</a:t>
                      </a:r>
                      <a:endParaRPr lang="en-US" sz="12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tc>
                  <a:txBody>
                    <a:bodyPr/>
                    <a:lstStyle/>
                    <a:p>
                      <a:pPr algn="r" fontAlgn="b"/>
                      <a:r>
                        <a:rPr lang="en-US" sz="2800" u="none" strike="noStrike">
                          <a:effectLst/>
                        </a:rPr>
                        <a:t>16%</a:t>
                      </a:r>
                      <a:endParaRPr lang="en-US" sz="28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4015474083"/>
                  </a:ext>
                </a:extLst>
              </a:tr>
            </a:tbl>
          </a:graphicData>
        </a:graphic>
      </p:graphicFrame>
    </p:spTree>
    <p:extLst>
      <p:ext uri="{BB962C8B-B14F-4D97-AF65-F5344CB8AC3E}">
        <p14:creationId xmlns:p14="http://schemas.microsoft.com/office/powerpoint/2010/main" val="255250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484A0-33CC-7C8A-EC3F-C381485F5FB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BD5D88D-7F64-127C-6710-39C8D56B61C7}"/>
              </a:ext>
            </a:extLst>
          </p:cNvPr>
          <p:cNvPicPr>
            <a:picLocks noChangeAspect="1"/>
          </p:cNvPicPr>
          <p:nvPr/>
        </p:nvPicPr>
        <p:blipFill>
          <a:blip r:embed="rId2"/>
          <a:stretch>
            <a:fillRect/>
          </a:stretch>
        </p:blipFill>
        <p:spPr>
          <a:xfrm>
            <a:off x="4616709" y="0"/>
            <a:ext cx="7575291" cy="6858000"/>
          </a:xfrm>
          <a:prstGeom prst="rect">
            <a:avLst/>
          </a:prstGeom>
        </p:spPr>
      </p:pic>
      <p:sp>
        <p:nvSpPr>
          <p:cNvPr id="2" name="Rectangle: Rounded Corners 1">
            <a:extLst>
              <a:ext uri="{FF2B5EF4-FFF2-40B4-BE49-F238E27FC236}">
                <a16:creationId xmlns:a16="http://schemas.microsoft.com/office/drawing/2014/main" id="{8294CF89-CC1C-2498-C056-15ECEB6F3085}"/>
              </a:ext>
            </a:extLst>
          </p:cNvPr>
          <p:cNvSpPr/>
          <p:nvPr/>
        </p:nvSpPr>
        <p:spPr>
          <a:xfrm rot="1529420">
            <a:off x="7885130" y="2929678"/>
            <a:ext cx="432620" cy="54077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DCCF4EFF-D707-70E6-01EC-C3C93EA2B0BB}"/>
              </a:ext>
            </a:extLst>
          </p:cNvPr>
          <p:cNvSpPr/>
          <p:nvPr/>
        </p:nvSpPr>
        <p:spPr>
          <a:xfrm rot="1426347">
            <a:off x="8650023" y="2789883"/>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No Outlet yellow sign on white background 1481831 Vector Art at Vecteezy">
            <a:extLst>
              <a:ext uri="{FF2B5EF4-FFF2-40B4-BE49-F238E27FC236}">
                <a16:creationId xmlns:a16="http://schemas.microsoft.com/office/drawing/2014/main" id="{A40ECBD7-3960-7DA6-F6BA-4B9DD611C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259479">
            <a:off x="8402621" y="178325"/>
            <a:ext cx="596787" cy="596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AE45047-BBC0-0E22-F540-557B4B565C57}"/>
              </a:ext>
            </a:extLst>
          </p:cNvPr>
          <p:cNvPicPr>
            <a:picLocks noChangeAspect="1"/>
          </p:cNvPicPr>
          <p:nvPr/>
        </p:nvPicPr>
        <p:blipFill>
          <a:blip r:embed="rId4"/>
          <a:stretch>
            <a:fillRect/>
          </a:stretch>
        </p:blipFill>
        <p:spPr>
          <a:xfrm rot="12274719">
            <a:off x="8111061" y="2228051"/>
            <a:ext cx="586588" cy="586588"/>
          </a:xfrm>
          <a:prstGeom prst="rect">
            <a:avLst/>
          </a:prstGeom>
        </p:spPr>
      </p:pic>
      <p:sp>
        <p:nvSpPr>
          <p:cNvPr id="13" name="Title 26">
            <a:extLst>
              <a:ext uri="{FF2B5EF4-FFF2-40B4-BE49-F238E27FC236}">
                <a16:creationId xmlns:a16="http://schemas.microsoft.com/office/drawing/2014/main" id="{3D314A7C-FD97-C46B-B15D-4BA79DBB0E20}"/>
              </a:ext>
            </a:extLst>
          </p:cNvPr>
          <p:cNvSpPr txBox="1">
            <a:spLocks/>
          </p:cNvSpPr>
          <p:nvPr/>
        </p:nvSpPr>
        <p:spPr>
          <a:xfrm>
            <a:off x="137651" y="476718"/>
            <a:ext cx="4496463" cy="242379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Phase II: </a:t>
            </a:r>
          </a:p>
          <a:p>
            <a:r>
              <a:rPr lang="en-US"/>
              <a:t>Relocate Creekside</a:t>
            </a:r>
          </a:p>
        </p:txBody>
      </p:sp>
      <p:sp>
        <p:nvSpPr>
          <p:cNvPr id="4" name="Arrow: Up 3">
            <a:extLst>
              <a:ext uri="{FF2B5EF4-FFF2-40B4-BE49-F238E27FC236}">
                <a16:creationId xmlns:a16="http://schemas.microsoft.com/office/drawing/2014/main" id="{0C432A6B-8188-7004-D423-F480C540158C}"/>
              </a:ext>
            </a:extLst>
          </p:cNvPr>
          <p:cNvSpPr/>
          <p:nvPr/>
        </p:nvSpPr>
        <p:spPr>
          <a:xfrm rot="12295368">
            <a:off x="9316280" y="294104"/>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Up 6">
            <a:extLst>
              <a:ext uri="{FF2B5EF4-FFF2-40B4-BE49-F238E27FC236}">
                <a16:creationId xmlns:a16="http://schemas.microsoft.com/office/drawing/2014/main" id="{2AD3B42B-40D0-CF9B-6868-63B0FD04E995}"/>
              </a:ext>
            </a:extLst>
          </p:cNvPr>
          <p:cNvSpPr/>
          <p:nvPr/>
        </p:nvSpPr>
        <p:spPr>
          <a:xfrm rot="12240350">
            <a:off x="6639837" y="5972988"/>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Up 8">
            <a:extLst>
              <a:ext uri="{FF2B5EF4-FFF2-40B4-BE49-F238E27FC236}">
                <a16:creationId xmlns:a16="http://schemas.microsoft.com/office/drawing/2014/main" id="{43D4086A-686C-B8F2-E1CD-DFF8BB9B7205}"/>
              </a:ext>
            </a:extLst>
          </p:cNvPr>
          <p:cNvSpPr/>
          <p:nvPr/>
        </p:nvSpPr>
        <p:spPr>
          <a:xfrm rot="1426347">
            <a:off x="7122430" y="609592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Up 9">
            <a:extLst>
              <a:ext uri="{FF2B5EF4-FFF2-40B4-BE49-F238E27FC236}">
                <a16:creationId xmlns:a16="http://schemas.microsoft.com/office/drawing/2014/main" id="{40086FB9-933C-EF1F-3F0C-E15AC803A7F0}"/>
              </a:ext>
            </a:extLst>
          </p:cNvPr>
          <p:cNvSpPr/>
          <p:nvPr/>
        </p:nvSpPr>
        <p:spPr>
          <a:xfrm rot="1426347">
            <a:off x="9854709" y="46177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Rounded Corners 10">
            <a:extLst>
              <a:ext uri="{FF2B5EF4-FFF2-40B4-BE49-F238E27FC236}">
                <a16:creationId xmlns:a16="http://schemas.microsoft.com/office/drawing/2014/main" id="{9D68F60F-F472-19D0-7575-D032D4757651}"/>
              </a:ext>
            </a:extLst>
          </p:cNvPr>
          <p:cNvSpPr/>
          <p:nvPr/>
        </p:nvSpPr>
        <p:spPr>
          <a:xfrm rot="1353711">
            <a:off x="7536542" y="1669994"/>
            <a:ext cx="1753031" cy="262217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12" name="Arrow: Curved Up 11">
            <a:extLst>
              <a:ext uri="{FF2B5EF4-FFF2-40B4-BE49-F238E27FC236}">
                <a16:creationId xmlns:a16="http://schemas.microsoft.com/office/drawing/2014/main" id="{D35F8E7C-A84D-5FE6-5A1B-DF6CD5E7C898}"/>
              </a:ext>
            </a:extLst>
          </p:cNvPr>
          <p:cNvSpPr/>
          <p:nvPr/>
        </p:nvSpPr>
        <p:spPr>
          <a:xfrm rot="6740065">
            <a:off x="4871140" y="2827622"/>
            <a:ext cx="3071400" cy="1240188"/>
          </a:xfrm>
          <a:prstGeom prst="curvedUpArrow">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1607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8A2CE-DBE0-FB03-771C-062186F2EE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215061D-475E-4D99-F198-F429A42C911B}"/>
              </a:ext>
            </a:extLst>
          </p:cNvPr>
          <p:cNvPicPr>
            <a:picLocks noChangeAspect="1"/>
          </p:cNvPicPr>
          <p:nvPr/>
        </p:nvPicPr>
        <p:blipFill>
          <a:blip r:embed="rId2"/>
          <a:stretch>
            <a:fillRect/>
          </a:stretch>
        </p:blipFill>
        <p:spPr>
          <a:xfrm>
            <a:off x="4616709" y="0"/>
            <a:ext cx="7575291" cy="6858000"/>
          </a:xfrm>
          <a:prstGeom prst="rect">
            <a:avLst/>
          </a:prstGeom>
        </p:spPr>
      </p:pic>
      <p:sp>
        <p:nvSpPr>
          <p:cNvPr id="2" name="Rectangle: Rounded Corners 1">
            <a:extLst>
              <a:ext uri="{FF2B5EF4-FFF2-40B4-BE49-F238E27FC236}">
                <a16:creationId xmlns:a16="http://schemas.microsoft.com/office/drawing/2014/main" id="{778548C0-242A-AE12-AFDD-1223459D7897}"/>
              </a:ext>
            </a:extLst>
          </p:cNvPr>
          <p:cNvSpPr/>
          <p:nvPr/>
        </p:nvSpPr>
        <p:spPr>
          <a:xfrm rot="1529420">
            <a:off x="6722536" y="5339829"/>
            <a:ext cx="432620" cy="540775"/>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B59E6DA-ED4F-178D-856A-6F206D2A5153}"/>
              </a:ext>
            </a:extLst>
          </p:cNvPr>
          <p:cNvSpPr/>
          <p:nvPr/>
        </p:nvSpPr>
        <p:spPr>
          <a:xfrm rot="1426347">
            <a:off x="7365125" y="543122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No Outlet yellow sign on white background 1481831 Vector Art at Vecteezy">
            <a:extLst>
              <a:ext uri="{FF2B5EF4-FFF2-40B4-BE49-F238E27FC236}">
                <a16:creationId xmlns:a16="http://schemas.microsoft.com/office/drawing/2014/main" id="{0EDAC1C7-B639-D87A-7B68-143589B44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259479">
            <a:off x="8402621" y="178325"/>
            <a:ext cx="596787" cy="596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3FA9254-24B5-753C-2685-E9168BCCD6EE}"/>
              </a:ext>
            </a:extLst>
          </p:cNvPr>
          <p:cNvPicPr>
            <a:picLocks noChangeAspect="1"/>
          </p:cNvPicPr>
          <p:nvPr/>
        </p:nvPicPr>
        <p:blipFill>
          <a:blip r:embed="rId4"/>
          <a:stretch>
            <a:fillRect/>
          </a:stretch>
        </p:blipFill>
        <p:spPr>
          <a:xfrm rot="12274719">
            <a:off x="6085865" y="5142466"/>
            <a:ext cx="586588" cy="586588"/>
          </a:xfrm>
          <a:prstGeom prst="rect">
            <a:avLst/>
          </a:prstGeom>
        </p:spPr>
      </p:pic>
      <p:sp>
        <p:nvSpPr>
          <p:cNvPr id="13" name="Title 26">
            <a:extLst>
              <a:ext uri="{FF2B5EF4-FFF2-40B4-BE49-F238E27FC236}">
                <a16:creationId xmlns:a16="http://schemas.microsoft.com/office/drawing/2014/main" id="{573D5809-6680-F081-ACAB-219CEC056A5C}"/>
              </a:ext>
            </a:extLst>
          </p:cNvPr>
          <p:cNvSpPr txBox="1">
            <a:spLocks/>
          </p:cNvSpPr>
          <p:nvPr/>
        </p:nvSpPr>
        <p:spPr>
          <a:xfrm>
            <a:off x="0" y="476718"/>
            <a:ext cx="4671306" cy="242379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Relocate Creekside</a:t>
            </a:r>
          </a:p>
          <a:p>
            <a:r>
              <a:rPr lang="en-US"/>
              <a:t>No Gate</a:t>
            </a:r>
          </a:p>
        </p:txBody>
      </p:sp>
      <p:sp>
        <p:nvSpPr>
          <p:cNvPr id="4" name="Arrow: Up 3">
            <a:extLst>
              <a:ext uri="{FF2B5EF4-FFF2-40B4-BE49-F238E27FC236}">
                <a16:creationId xmlns:a16="http://schemas.microsoft.com/office/drawing/2014/main" id="{4FB13DC5-B121-2DCD-B59D-7DE2556BC178}"/>
              </a:ext>
            </a:extLst>
          </p:cNvPr>
          <p:cNvSpPr/>
          <p:nvPr/>
        </p:nvSpPr>
        <p:spPr>
          <a:xfrm rot="12295368">
            <a:off x="9316280" y="294104"/>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Up 9">
            <a:extLst>
              <a:ext uri="{FF2B5EF4-FFF2-40B4-BE49-F238E27FC236}">
                <a16:creationId xmlns:a16="http://schemas.microsoft.com/office/drawing/2014/main" id="{0E0AF431-13C0-274F-3F2D-E16C17DA50F3}"/>
              </a:ext>
            </a:extLst>
          </p:cNvPr>
          <p:cNvSpPr/>
          <p:nvPr/>
        </p:nvSpPr>
        <p:spPr>
          <a:xfrm rot="1426347">
            <a:off x="9854709" y="46177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8553128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F6EC9-31CC-A8EF-9121-F3626DA24C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7329CE0-A681-BB99-01B6-84E0E2B9CC33}"/>
              </a:ext>
            </a:extLst>
          </p:cNvPr>
          <p:cNvPicPr>
            <a:picLocks noChangeAspect="1"/>
          </p:cNvPicPr>
          <p:nvPr/>
        </p:nvPicPr>
        <p:blipFill>
          <a:blip r:embed="rId2"/>
          <a:stretch>
            <a:fillRect/>
          </a:stretch>
        </p:blipFill>
        <p:spPr>
          <a:xfrm>
            <a:off x="4616709" y="0"/>
            <a:ext cx="7575291" cy="6858000"/>
          </a:xfrm>
          <a:prstGeom prst="rect">
            <a:avLst/>
          </a:prstGeom>
        </p:spPr>
      </p:pic>
      <p:sp>
        <p:nvSpPr>
          <p:cNvPr id="5" name="Arrow: Up 4">
            <a:extLst>
              <a:ext uri="{FF2B5EF4-FFF2-40B4-BE49-F238E27FC236}">
                <a16:creationId xmlns:a16="http://schemas.microsoft.com/office/drawing/2014/main" id="{1D24A4D8-F0A3-BA3F-6465-724692C1E98E}"/>
              </a:ext>
            </a:extLst>
          </p:cNvPr>
          <p:cNvSpPr/>
          <p:nvPr/>
        </p:nvSpPr>
        <p:spPr>
          <a:xfrm rot="1426347">
            <a:off x="7365125" y="543122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Picture 2" descr="No Outlet yellow sign on white background 1481831 Vector Art at Vecteezy">
            <a:extLst>
              <a:ext uri="{FF2B5EF4-FFF2-40B4-BE49-F238E27FC236}">
                <a16:creationId xmlns:a16="http://schemas.microsoft.com/office/drawing/2014/main" id="{4C6B836F-A6DF-A227-5674-73CA7E775B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259479">
            <a:off x="8402621" y="178325"/>
            <a:ext cx="596787" cy="596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D8B10A8-8FBA-C1D3-BCE4-59D69D9CB297}"/>
              </a:ext>
            </a:extLst>
          </p:cNvPr>
          <p:cNvPicPr>
            <a:picLocks noChangeAspect="1"/>
          </p:cNvPicPr>
          <p:nvPr/>
        </p:nvPicPr>
        <p:blipFill>
          <a:blip r:embed="rId4"/>
          <a:stretch>
            <a:fillRect/>
          </a:stretch>
        </p:blipFill>
        <p:spPr>
          <a:xfrm rot="12274719">
            <a:off x="6380598" y="3741421"/>
            <a:ext cx="586588" cy="586588"/>
          </a:xfrm>
          <a:prstGeom prst="rect">
            <a:avLst/>
          </a:prstGeom>
        </p:spPr>
      </p:pic>
      <p:sp>
        <p:nvSpPr>
          <p:cNvPr id="4" name="Arrow: Up 3">
            <a:extLst>
              <a:ext uri="{FF2B5EF4-FFF2-40B4-BE49-F238E27FC236}">
                <a16:creationId xmlns:a16="http://schemas.microsoft.com/office/drawing/2014/main" id="{A54D5D18-84E0-BC1F-D345-4E289564472F}"/>
              </a:ext>
            </a:extLst>
          </p:cNvPr>
          <p:cNvSpPr/>
          <p:nvPr/>
        </p:nvSpPr>
        <p:spPr>
          <a:xfrm rot="12295368">
            <a:off x="9316280" y="294104"/>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Up 9">
            <a:extLst>
              <a:ext uri="{FF2B5EF4-FFF2-40B4-BE49-F238E27FC236}">
                <a16:creationId xmlns:a16="http://schemas.microsoft.com/office/drawing/2014/main" id="{FE1BEB1C-7CFE-894A-8DA0-D574C6BBF954}"/>
              </a:ext>
            </a:extLst>
          </p:cNvPr>
          <p:cNvSpPr/>
          <p:nvPr/>
        </p:nvSpPr>
        <p:spPr>
          <a:xfrm rot="1426347">
            <a:off x="9854709" y="461771"/>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Up 10">
            <a:extLst>
              <a:ext uri="{FF2B5EF4-FFF2-40B4-BE49-F238E27FC236}">
                <a16:creationId xmlns:a16="http://schemas.microsoft.com/office/drawing/2014/main" id="{61CFEB72-8880-B7EC-D23E-B6E5CF7FA6A7}"/>
              </a:ext>
            </a:extLst>
          </p:cNvPr>
          <p:cNvSpPr/>
          <p:nvPr/>
        </p:nvSpPr>
        <p:spPr>
          <a:xfrm rot="12295368">
            <a:off x="6806480" y="5273122"/>
            <a:ext cx="256069" cy="613533"/>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Title 26">
            <a:extLst>
              <a:ext uri="{FF2B5EF4-FFF2-40B4-BE49-F238E27FC236}">
                <a16:creationId xmlns:a16="http://schemas.microsoft.com/office/drawing/2014/main" id="{7F80CC48-C74A-1B4B-50DE-F656E958EEB6}"/>
              </a:ext>
            </a:extLst>
          </p:cNvPr>
          <p:cNvSpPr txBox="1">
            <a:spLocks/>
          </p:cNvSpPr>
          <p:nvPr/>
        </p:nvSpPr>
        <p:spPr>
          <a:xfrm>
            <a:off x="136170" y="600870"/>
            <a:ext cx="4671306" cy="242379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Relocate Creekside </a:t>
            </a:r>
          </a:p>
          <a:p>
            <a:r>
              <a:rPr lang="en-US"/>
              <a:t>With Gate</a:t>
            </a:r>
          </a:p>
        </p:txBody>
      </p:sp>
      <p:pic>
        <p:nvPicPr>
          <p:cNvPr id="15" name="Picture 14">
            <a:extLst>
              <a:ext uri="{FF2B5EF4-FFF2-40B4-BE49-F238E27FC236}">
                <a16:creationId xmlns:a16="http://schemas.microsoft.com/office/drawing/2014/main" id="{4529AFEA-8D1B-F9A1-D3E4-E214C05FE1BD}"/>
              </a:ext>
            </a:extLst>
          </p:cNvPr>
          <p:cNvPicPr>
            <a:picLocks noChangeAspect="1"/>
          </p:cNvPicPr>
          <p:nvPr/>
        </p:nvPicPr>
        <p:blipFill>
          <a:blip r:embed="rId5"/>
          <a:stretch>
            <a:fillRect/>
          </a:stretch>
        </p:blipFill>
        <p:spPr>
          <a:xfrm rot="12360789">
            <a:off x="6464209" y="4632581"/>
            <a:ext cx="1071973" cy="511682"/>
          </a:xfrm>
          <a:prstGeom prst="rect">
            <a:avLst/>
          </a:prstGeom>
        </p:spPr>
      </p:pic>
      <p:sp>
        <p:nvSpPr>
          <p:cNvPr id="16" name="Rectangle 15">
            <a:extLst>
              <a:ext uri="{FF2B5EF4-FFF2-40B4-BE49-F238E27FC236}">
                <a16:creationId xmlns:a16="http://schemas.microsoft.com/office/drawing/2014/main" id="{C9846303-B4CE-B672-1A0B-20FA1CA6C1DC}"/>
              </a:ext>
            </a:extLst>
          </p:cNvPr>
          <p:cNvSpPr/>
          <p:nvPr/>
        </p:nvSpPr>
        <p:spPr>
          <a:xfrm rot="17760789">
            <a:off x="6968250" y="4713837"/>
            <a:ext cx="249566" cy="733978"/>
          </a:xfrm>
          <a:prstGeom prst="rect">
            <a:avLst/>
          </a:prstGeom>
          <a:solidFill>
            <a:srgbClr val="AAB7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4BF914-F395-2963-076A-22958960F598}"/>
              </a:ext>
            </a:extLst>
          </p:cNvPr>
          <p:cNvSpPr/>
          <p:nvPr/>
        </p:nvSpPr>
        <p:spPr>
          <a:xfrm rot="17760789">
            <a:off x="7151230" y="4432068"/>
            <a:ext cx="152281" cy="741801"/>
          </a:xfrm>
          <a:prstGeom prst="rect">
            <a:avLst/>
          </a:prstGeom>
          <a:solidFill>
            <a:srgbClr val="B5BB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433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38FDF-95FF-6541-13D2-DA8C1843FD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89F18C-1C3E-D221-8936-393CDA34055A}"/>
              </a:ext>
            </a:extLst>
          </p:cNvPr>
          <p:cNvSpPr>
            <a:spLocks noGrp="1"/>
          </p:cNvSpPr>
          <p:nvPr>
            <p:ph type="title"/>
          </p:nvPr>
        </p:nvSpPr>
        <p:spPr/>
        <p:txBody>
          <a:bodyPr>
            <a:normAutofit fontScale="90000"/>
          </a:bodyPr>
          <a:lstStyle/>
          <a:p>
            <a:pPr algn="ctr"/>
            <a:r>
              <a:rPr lang="en-US" sz="6600"/>
              <a:t>January 15 Workshop Results</a:t>
            </a:r>
            <a:br>
              <a:rPr lang="en-US" sz="6600"/>
            </a:br>
            <a:r>
              <a:rPr lang="en-US" sz="5300"/>
              <a:t>Creekside Partial Road Closure</a:t>
            </a:r>
            <a:endParaRPr lang="en-US" sz="6600"/>
          </a:p>
        </p:txBody>
      </p:sp>
      <p:graphicFrame>
        <p:nvGraphicFramePr>
          <p:cNvPr id="5" name="Table 4">
            <a:extLst>
              <a:ext uri="{FF2B5EF4-FFF2-40B4-BE49-F238E27FC236}">
                <a16:creationId xmlns:a16="http://schemas.microsoft.com/office/drawing/2014/main" id="{FC9B1559-E6C3-7F00-1289-45A9623A435B}"/>
              </a:ext>
            </a:extLst>
          </p:cNvPr>
          <p:cNvGraphicFramePr>
            <a:graphicFrameLocks noGrp="1"/>
          </p:cNvGraphicFramePr>
          <p:nvPr>
            <p:extLst>
              <p:ext uri="{D42A27DB-BD31-4B8C-83A1-F6EECF244321}">
                <p14:modId xmlns:p14="http://schemas.microsoft.com/office/powerpoint/2010/main" val="2245660050"/>
              </p:ext>
            </p:extLst>
          </p:nvPr>
        </p:nvGraphicFramePr>
        <p:xfrm>
          <a:off x="1361768" y="2939844"/>
          <a:ext cx="9468463" cy="2118896"/>
        </p:xfrm>
        <a:graphic>
          <a:graphicData uri="http://schemas.openxmlformats.org/drawingml/2006/table">
            <a:tbl>
              <a:tblPr>
                <a:tableStyleId>{5C22544A-7EE6-4342-B048-85BDC9FD1C3A}</a:tableStyleId>
              </a:tblPr>
              <a:tblGrid>
                <a:gridCol w="9468463">
                  <a:extLst>
                    <a:ext uri="{9D8B030D-6E8A-4147-A177-3AD203B41FA5}">
                      <a16:colId xmlns:a16="http://schemas.microsoft.com/office/drawing/2014/main" val="3803137608"/>
                    </a:ext>
                  </a:extLst>
                </a:gridCol>
              </a:tblGrid>
              <a:tr h="750838">
                <a:tc>
                  <a:txBody>
                    <a:bodyPr/>
                    <a:lstStyle/>
                    <a:p>
                      <a:pPr algn="l" fontAlgn="b"/>
                      <a:r>
                        <a:rPr lang="en-US" sz="4000" u="none" strike="noStrike">
                          <a:effectLst/>
                        </a:rPr>
                        <a:t>Relocate </a:t>
                      </a:r>
                      <a:r>
                        <a:rPr lang="en-US" sz="4000" u="none" strike="noStrike" baseline="0">
                          <a:effectLst/>
                        </a:rPr>
                        <a:t>closure</a:t>
                      </a:r>
                      <a:r>
                        <a:rPr lang="en-US" sz="4000" u="none" strike="noStrike">
                          <a:effectLst/>
                        </a:rPr>
                        <a:t> to School Entrance: 89%</a:t>
                      </a:r>
                      <a:endParaRPr lang="en-US" sz="4000" b="0" i="0" u="none" strike="noStrike">
                        <a:solidFill>
                          <a:srgbClr val="000000"/>
                        </a:solidFill>
                        <a:effectLst/>
                        <a:latin typeface="Aptos Narrow" panose="020B0004020202020204" pitchFamily="34" charset="0"/>
                      </a:endParaRPr>
                    </a:p>
                  </a:txBody>
                  <a:tcPr marL="7620" marR="7620" marT="7620" marB="0" anchor="b">
                    <a:solidFill>
                      <a:schemeClr val="tx2">
                        <a:lumMod val="10000"/>
                        <a:lumOff val="90000"/>
                      </a:schemeClr>
                    </a:solidFill>
                  </a:tcPr>
                </a:tc>
                <a:extLst>
                  <a:ext uri="{0D108BD9-81ED-4DB2-BD59-A6C34878D82A}">
                    <a16:rowId xmlns:a16="http://schemas.microsoft.com/office/drawing/2014/main" val="662790697"/>
                  </a:ext>
                </a:extLst>
              </a:tr>
              <a:tr h="592596">
                <a:tc>
                  <a:txBody>
                    <a:bodyPr/>
                    <a:lstStyle/>
                    <a:p>
                      <a:pPr algn="l" fontAlgn="b"/>
                      <a:r>
                        <a:rPr lang="en-US" sz="4000" u="none" strike="noStrike">
                          <a:effectLst/>
                        </a:rPr>
                        <a:t>Install gates when possible: 82%</a:t>
                      </a:r>
                      <a:endParaRPr lang="en-US" sz="4000" b="0" i="0" u="none" strike="noStrike">
                        <a:solidFill>
                          <a:srgbClr val="000000"/>
                        </a:solidFill>
                        <a:effectLst/>
                        <a:latin typeface="Aptos Narrow" panose="020B0004020202020204" pitchFamily="34" charset="0"/>
                      </a:endParaRPr>
                    </a:p>
                  </a:txBody>
                  <a:tcPr marL="7620" marR="7620" marT="7620" marB="0" anchor="b">
                    <a:solidFill>
                      <a:schemeClr val="accent2">
                        <a:lumMod val="20000"/>
                        <a:lumOff val="80000"/>
                      </a:schemeClr>
                    </a:solidFill>
                  </a:tcPr>
                </a:tc>
                <a:extLst>
                  <a:ext uri="{0D108BD9-81ED-4DB2-BD59-A6C34878D82A}">
                    <a16:rowId xmlns:a16="http://schemas.microsoft.com/office/drawing/2014/main" val="3164901485"/>
                  </a:ext>
                </a:extLst>
              </a:tr>
              <a:tr h="750838">
                <a:tc>
                  <a:txBody>
                    <a:bodyPr/>
                    <a:lstStyle/>
                    <a:p>
                      <a:pPr algn="l" fontAlgn="b"/>
                      <a:r>
                        <a:rPr lang="en-US" sz="4000" u="none" strike="noStrike">
                          <a:effectLst/>
                        </a:rPr>
                        <a:t>Remove closures/Kill project: 10%</a:t>
                      </a:r>
                      <a:endParaRPr lang="en-US" sz="4000" b="0" i="0" u="none" strike="noStrike">
                        <a:solidFill>
                          <a:srgbClr val="000000"/>
                        </a:solidFill>
                        <a:effectLst/>
                        <a:latin typeface="Aptos Narrow" panose="020B0004020202020204" pitchFamily="34" charset="0"/>
                      </a:endParaRPr>
                    </a:p>
                  </a:txBody>
                  <a:tcPr marL="7620" marR="7620" marT="7620" marB="0" anchor="b">
                    <a:solidFill>
                      <a:schemeClr val="accent5">
                        <a:lumMod val="20000"/>
                        <a:lumOff val="80000"/>
                      </a:schemeClr>
                    </a:solidFill>
                  </a:tcPr>
                </a:tc>
                <a:extLst>
                  <a:ext uri="{0D108BD9-81ED-4DB2-BD59-A6C34878D82A}">
                    <a16:rowId xmlns:a16="http://schemas.microsoft.com/office/drawing/2014/main" val="4025830815"/>
                  </a:ext>
                </a:extLst>
              </a:tr>
            </a:tbl>
          </a:graphicData>
        </a:graphic>
      </p:graphicFrame>
    </p:spTree>
    <p:extLst>
      <p:ext uri="{BB962C8B-B14F-4D97-AF65-F5344CB8AC3E}">
        <p14:creationId xmlns:p14="http://schemas.microsoft.com/office/powerpoint/2010/main" val="35990741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59EC-A997-3515-4B9C-67FC578EB669}"/>
              </a:ext>
            </a:extLst>
          </p:cNvPr>
          <p:cNvSpPr>
            <a:spLocks noGrp="1"/>
          </p:cNvSpPr>
          <p:nvPr>
            <p:ph type="title"/>
          </p:nvPr>
        </p:nvSpPr>
        <p:spPr/>
        <p:txBody>
          <a:bodyPr/>
          <a:lstStyle/>
          <a:p>
            <a:r>
              <a:rPr lang="en-US"/>
              <a:t>How do we fund this?</a:t>
            </a:r>
          </a:p>
        </p:txBody>
      </p:sp>
      <p:sp>
        <p:nvSpPr>
          <p:cNvPr id="3" name="Content Placeholder 2">
            <a:extLst>
              <a:ext uri="{FF2B5EF4-FFF2-40B4-BE49-F238E27FC236}">
                <a16:creationId xmlns:a16="http://schemas.microsoft.com/office/drawing/2014/main" id="{3FBC954F-035D-395F-33C2-AE0598EE19BC}"/>
              </a:ext>
            </a:extLst>
          </p:cNvPr>
          <p:cNvSpPr>
            <a:spLocks noGrp="1"/>
          </p:cNvSpPr>
          <p:nvPr>
            <p:ph idx="1"/>
          </p:nvPr>
        </p:nvSpPr>
        <p:spPr>
          <a:xfrm>
            <a:off x="559473" y="2868497"/>
            <a:ext cx="10964869" cy="2458245"/>
          </a:xfrm>
        </p:spPr>
        <p:txBody>
          <a:bodyPr>
            <a:normAutofit/>
          </a:bodyPr>
          <a:lstStyle/>
          <a:p>
            <a:r>
              <a:rPr lang="en-US" sz="3200"/>
              <a:t>Include safe routes to school features</a:t>
            </a:r>
          </a:p>
          <a:p>
            <a:r>
              <a:rPr lang="en-US" sz="3200"/>
              <a:t>Include multimodal path</a:t>
            </a:r>
          </a:p>
          <a:p>
            <a:r>
              <a:rPr lang="en-US" sz="3200"/>
              <a:t>Tie improvements into State Route 68 Roundabout Project</a:t>
            </a:r>
          </a:p>
        </p:txBody>
      </p:sp>
      <p:pic>
        <p:nvPicPr>
          <p:cNvPr id="7" name="Picture 6" descr="Treasure">
            <a:extLst>
              <a:ext uri="{FF2B5EF4-FFF2-40B4-BE49-F238E27FC236}">
                <a16:creationId xmlns:a16="http://schemas.microsoft.com/office/drawing/2014/main" id="{B3DB5434-D2AE-2B13-BAA8-0AB7F8C110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63428" y="354239"/>
            <a:ext cx="3170697" cy="2854132"/>
          </a:xfrm>
          <a:prstGeom prst="rect">
            <a:avLst/>
          </a:prstGeom>
        </p:spPr>
      </p:pic>
    </p:spTree>
    <p:extLst>
      <p:ext uri="{BB962C8B-B14F-4D97-AF65-F5344CB8AC3E}">
        <p14:creationId xmlns:p14="http://schemas.microsoft.com/office/powerpoint/2010/main" val="267490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oad with cars and a sign&#10;&#10;Description automatically generated">
            <a:extLst>
              <a:ext uri="{FF2B5EF4-FFF2-40B4-BE49-F238E27FC236}">
                <a16:creationId xmlns:a16="http://schemas.microsoft.com/office/drawing/2014/main" id="{D4123B14-57D0-0880-DCD9-8B50A1874D6F}"/>
              </a:ext>
            </a:extLst>
          </p:cNvPr>
          <p:cNvPicPr>
            <a:picLocks noChangeAspect="1"/>
          </p:cNvPicPr>
          <p:nvPr/>
        </p:nvPicPr>
        <p:blipFill rotWithShape="1">
          <a:blip r:embed="rId2">
            <a:extLst>
              <a:ext uri="{28A0092B-C50C-407E-A947-70E740481C1C}">
                <a14:useLocalDpi xmlns:a14="http://schemas.microsoft.com/office/drawing/2010/main" val="0"/>
              </a:ext>
            </a:extLst>
          </a:blip>
          <a:srcRect t="20395" r="1167" b="5481"/>
          <a:stretch/>
        </p:blipFill>
        <p:spPr>
          <a:xfrm>
            <a:off x="20" y="10"/>
            <a:ext cx="12191981" cy="6857990"/>
          </a:xfrm>
          <a:prstGeom prst="rect">
            <a:avLst/>
          </a:prstGeom>
        </p:spPr>
      </p:pic>
      <p:sp>
        <p:nvSpPr>
          <p:cNvPr id="25" name="Rectangle 2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2">
            <a:extLst>
              <a:ext uri="{FF2B5EF4-FFF2-40B4-BE49-F238E27FC236}">
                <a16:creationId xmlns:a16="http://schemas.microsoft.com/office/drawing/2014/main" id="{D150F82A-7DC9-E219-874B-694749B50ADD}"/>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Portola Drive</a:t>
            </a:r>
            <a:br>
              <a:rPr lang="en-US" sz="6600">
                <a:solidFill>
                  <a:schemeClr val="bg1"/>
                </a:solidFill>
              </a:rPr>
            </a:br>
            <a:r>
              <a:rPr lang="en-US" sz="6600">
                <a:solidFill>
                  <a:schemeClr val="bg1"/>
                </a:solidFill>
              </a:rPr>
              <a:t>Cut-Through Traffic</a:t>
            </a:r>
          </a:p>
        </p:txBody>
      </p:sp>
      <p:sp>
        <p:nvSpPr>
          <p:cNvPr id="27" name="Rectangle: Rounded Corners 2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38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0608F-AFF3-A938-9BA3-4805566190C1}"/>
              </a:ext>
            </a:extLst>
          </p:cNvPr>
          <p:cNvPicPr>
            <a:picLocks noChangeAspect="1"/>
          </p:cNvPicPr>
          <p:nvPr/>
        </p:nvPicPr>
        <p:blipFill>
          <a:blip r:embed="rId2"/>
          <a:stretch>
            <a:fillRect/>
          </a:stretch>
        </p:blipFill>
        <p:spPr>
          <a:xfrm>
            <a:off x="624191" y="0"/>
            <a:ext cx="10943617" cy="6858000"/>
          </a:xfrm>
          <a:prstGeom prst="rect">
            <a:avLst/>
          </a:prstGeom>
        </p:spPr>
      </p:pic>
      <p:sp>
        <p:nvSpPr>
          <p:cNvPr id="7" name="TextBox 6">
            <a:extLst>
              <a:ext uri="{FF2B5EF4-FFF2-40B4-BE49-F238E27FC236}">
                <a16:creationId xmlns:a16="http://schemas.microsoft.com/office/drawing/2014/main" id="{D3DDC99F-B565-EED7-9946-2E86498C408A}"/>
              </a:ext>
            </a:extLst>
          </p:cNvPr>
          <p:cNvSpPr txBox="1"/>
          <p:nvPr/>
        </p:nvSpPr>
        <p:spPr>
          <a:xfrm>
            <a:off x="8112363" y="363360"/>
            <a:ext cx="2072495" cy="646331"/>
          </a:xfrm>
          <a:prstGeom prst="rect">
            <a:avLst/>
          </a:prstGeom>
          <a:solidFill>
            <a:schemeClr val="bg1"/>
          </a:solidFill>
        </p:spPr>
        <p:txBody>
          <a:bodyPr wrap="square" rtlCol="0">
            <a:spAutoFit/>
          </a:bodyPr>
          <a:lstStyle/>
          <a:p>
            <a:r>
              <a:rPr lang="en-US"/>
              <a:t>Raised Crosswalk at school entrance</a:t>
            </a:r>
          </a:p>
        </p:txBody>
      </p:sp>
      <p:sp>
        <p:nvSpPr>
          <p:cNvPr id="8" name="Title 7">
            <a:extLst>
              <a:ext uri="{FF2B5EF4-FFF2-40B4-BE49-F238E27FC236}">
                <a16:creationId xmlns:a16="http://schemas.microsoft.com/office/drawing/2014/main" id="{141F3808-6401-B046-1BD2-F4F828F9B920}"/>
              </a:ext>
            </a:extLst>
          </p:cNvPr>
          <p:cNvSpPr>
            <a:spLocks noGrp="1"/>
          </p:cNvSpPr>
          <p:nvPr>
            <p:ph type="title"/>
          </p:nvPr>
        </p:nvSpPr>
        <p:spPr>
          <a:xfrm>
            <a:off x="810008" y="155051"/>
            <a:ext cx="10515600" cy="745920"/>
          </a:xfrm>
          <a:solidFill>
            <a:schemeClr val="bg1"/>
          </a:solidFill>
        </p:spPr>
        <p:txBody>
          <a:bodyPr>
            <a:noAutofit/>
          </a:bodyPr>
          <a:lstStyle/>
          <a:p>
            <a:pPr algn="ctr"/>
            <a:r>
              <a:rPr lang="en-US" sz="2400"/>
              <a:t>ADA Multi-Use Path School to Fort Ord National Monument &amp; Laguna Seca</a:t>
            </a:r>
          </a:p>
        </p:txBody>
      </p:sp>
      <p:pic>
        <p:nvPicPr>
          <p:cNvPr id="9" name="Picture 8">
            <a:extLst>
              <a:ext uri="{FF2B5EF4-FFF2-40B4-BE49-F238E27FC236}">
                <a16:creationId xmlns:a16="http://schemas.microsoft.com/office/drawing/2014/main" id="{E98E8113-17A2-E28D-3DC9-333A0407885F}"/>
              </a:ext>
            </a:extLst>
          </p:cNvPr>
          <p:cNvPicPr>
            <a:picLocks noChangeAspect="1"/>
          </p:cNvPicPr>
          <p:nvPr/>
        </p:nvPicPr>
        <p:blipFill>
          <a:blip r:embed="rId3"/>
          <a:stretch>
            <a:fillRect/>
          </a:stretch>
        </p:blipFill>
        <p:spPr>
          <a:xfrm>
            <a:off x="9702585" y="1752194"/>
            <a:ext cx="964546" cy="902650"/>
          </a:xfrm>
          <a:prstGeom prst="rect">
            <a:avLst/>
          </a:prstGeom>
        </p:spPr>
      </p:pic>
      <p:pic>
        <p:nvPicPr>
          <p:cNvPr id="11" name="Picture 10">
            <a:extLst>
              <a:ext uri="{FF2B5EF4-FFF2-40B4-BE49-F238E27FC236}">
                <a16:creationId xmlns:a16="http://schemas.microsoft.com/office/drawing/2014/main" id="{AEDB3A8F-477C-A38B-4069-CAC09BCE7421}"/>
              </a:ext>
            </a:extLst>
          </p:cNvPr>
          <p:cNvPicPr>
            <a:picLocks noChangeAspect="1"/>
          </p:cNvPicPr>
          <p:nvPr/>
        </p:nvPicPr>
        <p:blipFill>
          <a:blip r:embed="rId4"/>
          <a:stretch>
            <a:fillRect/>
          </a:stretch>
        </p:blipFill>
        <p:spPr>
          <a:xfrm>
            <a:off x="810008" y="3278720"/>
            <a:ext cx="851911" cy="828571"/>
          </a:xfrm>
          <a:prstGeom prst="rect">
            <a:avLst/>
          </a:prstGeom>
        </p:spPr>
      </p:pic>
      <p:sp>
        <p:nvSpPr>
          <p:cNvPr id="14" name="Rectangle: Rounded Corners 13">
            <a:extLst>
              <a:ext uri="{FF2B5EF4-FFF2-40B4-BE49-F238E27FC236}">
                <a16:creationId xmlns:a16="http://schemas.microsoft.com/office/drawing/2014/main" id="{1EFE9F9A-5CF4-A1C2-9DC2-0FFBEE712BB8}"/>
              </a:ext>
            </a:extLst>
          </p:cNvPr>
          <p:cNvSpPr/>
          <p:nvPr/>
        </p:nvSpPr>
        <p:spPr>
          <a:xfrm>
            <a:off x="8967019" y="2654844"/>
            <a:ext cx="1602658" cy="1307556"/>
          </a:xfrm>
          <a:prstGeom prst="round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346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1C85-EE00-C8AA-760B-D771348C6B7F}"/>
              </a:ext>
            </a:extLst>
          </p:cNvPr>
          <p:cNvSpPr>
            <a:spLocks noGrp="1"/>
          </p:cNvSpPr>
          <p:nvPr>
            <p:ph type="title"/>
          </p:nvPr>
        </p:nvSpPr>
        <p:spPr>
          <a:xfrm>
            <a:off x="838200" y="365126"/>
            <a:ext cx="10515600" cy="897618"/>
          </a:xfrm>
        </p:spPr>
        <p:txBody>
          <a:bodyPr/>
          <a:lstStyle/>
          <a:p>
            <a:pPr algn="ctr"/>
            <a:r>
              <a:rPr lang="en-US"/>
              <a:t>Multi-Use Path</a:t>
            </a:r>
          </a:p>
        </p:txBody>
      </p:sp>
      <p:pic>
        <p:nvPicPr>
          <p:cNvPr id="7" name="Picture 6" descr="A road with yellow lines on it&#10;&#10;Description automatically generated">
            <a:extLst>
              <a:ext uri="{FF2B5EF4-FFF2-40B4-BE49-F238E27FC236}">
                <a16:creationId xmlns:a16="http://schemas.microsoft.com/office/drawing/2014/main" id="{C6C6F51C-C1DC-75B5-3BDB-C2EA1B095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727" y="2804432"/>
            <a:ext cx="7474701" cy="3949700"/>
          </a:xfrm>
          <a:prstGeom prst="rect">
            <a:avLst/>
          </a:prstGeom>
        </p:spPr>
      </p:pic>
      <p:pic>
        <p:nvPicPr>
          <p:cNvPr id="5" name="Content Placeholder 4" descr="A dirt path with a fence and a bench&#10;&#10;Description automatically generated">
            <a:extLst>
              <a:ext uri="{FF2B5EF4-FFF2-40B4-BE49-F238E27FC236}">
                <a16:creationId xmlns:a16="http://schemas.microsoft.com/office/drawing/2014/main" id="{3D2B435D-5F8C-824B-1FB2-FC5457E8E7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216" y="1371374"/>
            <a:ext cx="5801784" cy="4351338"/>
          </a:xfrm>
        </p:spPr>
      </p:pic>
    </p:spTree>
    <p:extLst>
      <p:ext uri="{BB962C8B-B14F-4D97-AF65-F5344CB8AC3E}">
        <p14:creationId xmlns:p14="http://schemas.microsoft.com/office/powerpoint/2010/main" val="5776991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B8F453-C077-61B6-5E1C-015490D80B24}"/>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7E24CD-EDC9-AAFD-8A1E-740085F29394}"/>
              </a:ext>
            </a:extLst>
          </p:cNvPr>
          <p:cNvSpPr>
            <a:spLocks noGrp="1"/>
          </p:cNvSpPr>
          <p:nvPr>
            <p:ph type="title"/>
          </p:nvPr>
        </p:nvSpPr>
        <p:spPr>
          <a:xfrm>
            <a:off x="255639" y="1683756"/>
            <a:ext cx="3645333" cy="3193044"/>
          </a:xfrm>
        </p:spPr>
        <p:txBody>
          <a:bodyPr anchor="b">
            <a:normAutofit fontScale="90000"/>
          </a:bodyPr>
          <a:lstStyle/>
          <a:p>
            <a:r>
              <a:rPr lang="en-US" sz="4800">
                <a:solidFill>
                  <a:srgbClr val="FFFFFF"/>
                </a:solidFill>
              </a:rPr>
              <a:t>Where do you live, and do you support a Multi-Use Trail?</a:t>
            </a:r>
          </a:p>
        </p:txBody>
      </p:sp>
      <p:graphicFrame>
        <p:nvGraphicFramePr>
          <p:cNvPr id="23" name="Content Placeholder 2">
            <a:extLst>
              <a:ext uri="{FF2B5EF4-FFF2-40B4-BE49-F238E27FC236}">
                <a16:creationId xmlns:a16="http://schemas.microsoft.com/office/drawing/2014/main" id="{E77484BE-A55E-AB13-CB36-656EEA2924B5}"/>
              </a:ext>
            </a:extLst>
          </p:cNvPr>
          <p:cNvGraphicFramePr>
            <a:graphicFrameLocks noGrp="1"/>
          </p:cNvGraphicFramePr>
          <p:nvPr>
            <p:ph idx="1"/>
            <p:extLst>
              <p:ext uri="{D42A27DB-BD31-4B8C-83A1-F6EECF244321}">
                <p14:modId xmlns:p14="http://schemas.microsoft.com/office/powerpoint/2010/main" val="320552599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7020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18993E-3C30-B772-4A0F-0C43CE9B17F4}"/>
            </a:ext>
          </a:extLst>
        </p:cNvPr>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3EFDD2-1E6E-6FCB-4FB1-0DA617BB5428}"/>
              </a:ext>
            </a:extLst>
          </p:cNvPr>
          <p:cNvSpPr>
            <a:spLocks noGrp="1"/>
          </p:cNvSpPr>
          <p:nvPr>
            <p:ph type="title"/>
          </p:nvPr>
        </p:nvSpPr>
        <p:spPr>
          <a:xfrm>
            <a:off x="640080" y="325369"/>
            <a:ext cx="4368602" cy="1956841"/>
          </a:xfrm>
        </p:spPr>
        <p:txBody>
          <a:bodyPr anchor="b">
            <a:normAutofit/>
          </a:bodyPr>
          <a:lstStyle/>
          <a:p>
            <a:r>
              <a:rPr lang="en-US" sz="4200"/>
              <a:t>Most important votes from January 15 workshop</a:t>
            </a:r>
          </a:p>
        </p:txBody>
      </p:sp>
      <p:sp>
        <p:nvSpPr>
          <p:cNvPr id="104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3AA017-23A4-87D8-4319-3277F53B6BB1}"/>
              </a:ext>
            </a:extLst>
          </p:cNvPr>
          <p:cNvSpPr>
            <a:spLocks noGrp="1"/>
          </p:cNvSpPr>
          <p:nvPr>
            <p:ph idx="1"/>
          </p:nvPr>
        </p:nvSpPr>
        <p:spPr>
          <a:xfrm>
            <a:off x="640080" y="2872899"/>
            <a:ext cx="4243589" cy="3320668"/>
          </a:xfrm>
        </p:spPr>
        <p:txBody>
          <a:bodyPr>
            <a:normAutofit/>
          </a:bodyPr>
          <a:lstStyle/>
          <a:p>
            <a:r>
              <a:rPr lang="en-US" sz="1900"/>
              <a:t>Are we heading in the right direction?</a:t>
            </a:r>
          </a:p>
          <a:p>
            <a:pPr marL="457200" lvl="1" indent="0">
              <a:buNone/>
            </a:pPr>
            <a:r>
              <a:rPr lang="en-US" sz="1900" b="1"/>
              <a:t>YES</a:t>
            </a:r>
          </a:p>
          <a:p>
            <a:r>
              <a:rPr lang="en-US" sz="1900"/>
              <a:t>If we install gates at new locations, is adding 8-12 minutes to morning trips to Monterey Peninsula a fair trade-off for eliminating cut-thru traffic?</a:t>
            </a:r>
          </a:p>
          <a:p>
            <a:pPr marL="457200" lvl="1" indent="0">
              <a:buNone/>
            </a:pPr>
            <a:r>
              <a:rPr lang="en-US" sz="1900" b="1"/>
              <a:t>YES</a:t>
            </a:r>
          </a:p>
          <a:p>
            <a:r>
              <a:rPr lang="en-US" sz="1900"/>
              <a:t>Did we hear you?</a:t>
            </a:r>
          </a:p>
          <a:p>
            <a:pPr marL="457200" lvl="1" indent="0">
              <a:buNone/>
            </a:pPr>
            <a:r>
              <a:rPr lang="en-US" sz="1900" b="1"/>
              <a:t>YES</a:t>
            </a:r>
          </a:p>
        </p:txBody>
      </p:sp>
      <p:pic>
        <p:nvPicPr>
          <p:cNvPr id="1026" name="Picture 2">
            <a:extLst>
              <a:ext uri="{FF2B5EF4-FFF2-40B4-BE49-F238E27FC236}">
                <a16:creationId xmlns:a16="http://schemas.microsoft.com/office/drawing/2014/main" id="{E0A128FB-3BAC-2E82-F677-83CEE89373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69" r="136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704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C03E-64F0-08A7-EDBB-95E0C2F47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09781E-50CD-2F75-4214-4FCD17836708}"/>
              </a:ext>
            </a:extLst>
          </p:cNvPr>
          <p:cNvSpPr>
            <a:spLocks noGrp="1"/>
          </p:cNvSpPr>
          <p:nvPr>
            <p:ph type="title"/>
          </p:nvPr>
        </p:nvSpPr>
        <p:spPr/>
        <p:txBody>
          <a:bodyPr/>
          <a:lstStyle/>
          <a:p>
            <a:pPr algn="ctr"/>
            <a:r>
              <a:rPr lang="en-US"/>
              <a:t>What is left?</a:t>
            </a:r>
          </a:p>
        </p:txBody>
      </p:sp>
      <p:sp>
        <p:nvSpPr>
          <p:cNvPr id="3" name="Content Placeholder 2">
            <a:extLst>
              <a:ext uri="{FF2B5EF4-FFF2-40B4-BE49-F238E27FC236}">
                <a16:creationId xmlns:a16="http://schemas.microsoft.com/office/drawing/2014/main" id="{F4706B6D-2748-F921-95CA-AE533A099BA7}"/>
              </a:ext>
            </a:extLst>
          </p:cNvPr>
          <p:cNvSpPr>
            <a:spLocks noGrp="1"/>
          </p:cNvSpPr>
          <p:nvPr>
            <p:ph idx="1"/>
          </p:nvPr>
        </p:nvSpPr>
        <p:spPr>
          <a:xfrm>
            <a:off x="838200" y="1520825"/>
            <a:ext cx="10515600" cy="4351338"/>
          </a:xfrm>
        </p:spPr>
        <p:txBody>
          <a:bodyPr>
            <a:normAutofit/>
          </a:bodyPr>
          <a:lstStyle/>
          <a:p>
            <a:r>
              <a:rPr lang="en-US"/>
              <a:t>Get feedback from TAMC Board on January 22</a:t>
            </a:r>
          </a:p>
          <a:p>
            <a:r>
              <a:rPr lang="en-US"/>
              <a:t>Hand off project to County Public Works</a:t>
            </a:r>
          </a:p>
          <a:p>
            <a:r>
              <a:rPr lang="en-US"/>
              <a:t>Complete technical report and submit to County Public Works</a:t>
            </a:r>
          </a:p>
          <a:p>
            <a:r>
              <a:rPr lang="en-US"/>
              <a:t>Coordinate work with County staff to implement interim solutions</a:t>
            </a:r>
          </a:p>
          <a:p>
            <a:r>
              <a:rPr lang="en-US"/>
              <a:t>Work towards funding permanent solutions as part of SB-1 grant</a:t>
            </a:r>
          </a:p>
        </p:txBody>
      </p:sp>
      <p:pic>
        <p:nvPicPr>
          <p:cNvPr id="4" name="Picture 3" descr="A school bus parked in a parking lot&#10;&#10;Description automatically generated">
            <a:extLst>
              <a:ext uri="{FF2B5EF4-FFF2-40B4-BE49-F238E27FC236}">
                <a16:creationId xmlns:a16="http://schemas.microsoft.com/office/drawing/2014/main" id="{7CF28C64-21C5-75AD-E819-63BC2418EA3D}"/>
              </a:ext>
            </a:extLst>
          </p:cNvPr>
          <p:cNvPicPr>
            <a:picLocks noChangeAspect="1"/>
          </p:cNvPicPr>
          <p:nvPr/>
        </p:nvPicPr>
        <p:blipFill rotWithShape="1">
          <a:blip r:embed="rId2">
            <a:extLst>
              <a:ext uri="{28A0092B-C50C-407E-A947-70E740481C1C}">
                <a14:useLocalDpi xmlns:a14="http://schemas.microsoft.com/office/drawing/2010/main" val="0"/>
              </a:ext>
            </a:extLst>
          </a:blip>
          <a:srcRect l="3191" t="21276" r="-3191" b="39399"/>
          <a:stretch/>
        </p:blipFill>
        <p:spPr>
          <a:xfrm>
            <a:off x="1815745" y="4170680"/>
            <a:ext cx="8560509" cy="2524760"/>
          </a:xfrm>
          <a:prstGeom prst="rect">
            <a:avLst/>
          </a:prstGeom>
        </p:spPr>
      </p:pic>
    </p:spTree>
    <p:extLst>
      <p:ext uri="{BB962C8B-B14F-4D97-AF65-F5344CB8AC3E}">
        <p14:creationId xmlns:p14="http://schemas.microsoft.com/office/powerpoint/2010/main" val="3923152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3C9F8-8903-1E3C-C875-0B273557AB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EB7863-C30D-2923-34FB-D3B2EFD96168}"/>
              </a:ext>
            </a:extLst>
          </p:cNvPr>
          <p:cNvSpPr>
            <a:spLocks noGrp="1"/>
          </p:cNvSpPr>
          <p:nvPr>
            <p:ph type="title"/>
          </p:nvPr>
        </p:nvSpPr>
        <p:spPr>
          <a:xfrm>
            <a:off x="838200" y="365126"/>
            <a:ext cx="10515600" cy="952398"/>
          </a:xfrm>
        </p:spPr>
        <p:txBody>
          <a:bodyPr/>
          <a:lstStyle/>
          <a:p>
            <a:pPr algn="ctr"/>
            <a:r>
              <a:rPr lang="en-US"/>
              <a:t>Recommendations for Technical Study</a:t>
            </a:r>
          </a:p>
        </p:txBody>
      </p:sp>
      <p:sp>
        <p:nvSpPr>
          <p:cNvPr id="3" name="Content Placeholder 2">
            <a:extLst>
              <a:ext uri="{FF2B5EF4-FFF2-40B4-BE49-F238E27FC236}">
                <a16:creationId xmlns:a16="http://schemas.microsoft.com/office/drawing/2014/main" id="{EC127EBD-96C2-3FD0-8B68-25C44C89B692}"/>
              </a:ext>
            </a:extLst>
          </p:cNvPr>
          <p:cNvSpPr>
            <a:spLocks noGrp="1"/>
          </p:cNvSpPr>
          <p:nvPr>
            <p:ph idx="1"/>
          </p:nvPr>
        </p:nvSpPr>
        <p:spPr>
          <a:xfrm>
            <a:off x="561053" y="1189704"/>
            <a:ext cx="11069894" cy="2585883"/>
          </a:xfrm>
        </p:spPr>
        <p:txBody>
          <a:bodyPr>
            <a:normAutofit fontScale="92500"/>
          </a:bodyPr>
          <a:lstStyle/>
          <a:p>
            <a:r>
              <a:rPr lang="en-US"/>
              <a:t>Relocate Phase I Partial Road Closure to School Entrance</a:t>
            </a:r>
          </a:p>
          <a:p>
            <a:r>
              <a:rPr lang="en-US"/>
              <a:t>Relocate Phase II Partial Road Closure Closer to Fire Station</a:t>
            </a:r>
          </a:p>
          <a:p>
            <a:r>
              <a:rPr lang="en-US"/>
              <a:t>Research and implement movable barricades (gates)</a:t>
            </a:r>
          </a:p>
          <a:p>
            <a:r>
              <a:rPr lang="en-US"/>
              <a:t>Upgrade devices to create a residential character</a:t>
            </a:r>
          </a:p>
          <a:p>
            <a:r>
              <a:rPr lang="en-US"/>
              <a:t>Work with County staff on a 6-month transition plan using remaining funds</a:t>
            </a:r>
          </a:p>
        </p:txBody>
      </p:sp>
      <p:pic>
        <p:nvPicPr>
          <p:cNvPr id="5122" name="Picture 2">
            <a:extLst>
              <a:ext uri="{FF2B5EF4-FFF2-40B4-BE49-F238E27FC236}">
                <a16:creationId xmlns:a16="http://schemas.microsoft.com/office/drawing/2014/main" id="{379A2A9D-BFD7-B8CF-9F58-D3E6F0E9A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811" t="29100" r="25527" b="47732"/>
          <a:stretch/>
        </p:blipFill>
        <p:spPr bwMode="auto">
          <a:xfrm>
            <a:off x="838200" y="3872167"/>
            <a:ext cx="3799840" cy="2886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olice car and a road block&#10;&#10;Description automatically generated">
            <a:extLst>
              <a:ext uri="{FF2B5EF4-FFF2-40B4-BE49-F238E27FC236}">
                <a16:creationId xmlns:a16="http://schemas.microsoft.com/office/drawing/2014/main" id="{5740A42D-4CA1-9D73-A397-1B6CE76AC340}"/>
              </a:ext>
            </a:extLst>
          </p:cNvPr>
          <p:cNvPicPr>
            <a:picLocks noChangeAspect="1"/>
          </p:cNvPicPr>
          <p:nvPr/>
        </p:nvPicPr>
        <p:blipFill rotWithShape="1">
          <a:blip r:embed="rId3">
            <a:extLst>
              <a:ext uri="{28A0092B-C50C-407E-A947-70E740481C1C}">
                <a14:useLocalDpi xmlns:a14="http://schemas.microsoft.com/office/drawing/2010/main" val="0"/>
              </a:ext>
            </a:extLst>
          </a:blip>
          <a:srcRect l="-671" t="23592" r="20027" b="21852"/>
          <a:stretch/>
        </p:blipFill>
        <p:spPr>
          <a:xfrm>
            <a:off x="5933768" y="3872166"/>
            <a:ext cx="5689599" cy="2886745"/>
          </a:xfrm>
          <a:prstGeom prst="rect">
            <a:avLst/>
          </a:prstGeom>
        </p:spPr>
      </p:pic>
    </p:spTree>
    <p:extLst>
      <p:ext uri="{BB962C8B-B14F-4D97-AF65-F5344CB8AC3E}">
        <p14:creationId xmlns:p14="http://schemas.microsoft.com/office/powerpoint/2010/main" val="387143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8" name="Rectangle 410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A group of cars on a road&#10;&#10;Description automatically generated">
            <a:extLst>
              <a:ext uri="{FF2B5EF4-FFF2-40B4-BE49-F238E27FC236}">
                <a16:creationId xmlns:a16="http://schemas.microsoft.com/office/drawing/2014/main" id="{8B1BA504-E2EF-8FA5-D529-AF9DFE3293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066" r="8576" b="16366"/>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9" name="Rectangle 4108">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C414C-64A6-F278-6765-06C800213816}"/>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Questions</a:t>
            </a:r>
          </a:p>
        </p:txBody>
      </p:sp>
      <p:sp>
        <p:nvSpPr>
          <p:cNvPr id="4107" name="Rectangle: Rounded Corners 410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239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D5CEE5-171C-072F-E4A1-0557D43ECAEC}"/>
              </a:ext>
            </a:extLst>
          </p:cNvPr>
          <p:cNvPicPr>
            <a:picLocks noChangeAspect="1"/>
          </p:cNvPicPr>
          <p:nvPr/>
        </p:nvPicPr>
        <p:blipFill>
          <a:blip r:embed="rId2"/>
          <a:stretch>
            <a:fillRect/>
          </a:stretch>
        </p:blipFill>
        <p:spPr>
          <a:xfrm>
            <a:off x="1424608" y="0"/>
            <a:ext cx="9342783" cy="6858000"/>
          </a:xfrm>
          <a:prstGeom prst="rect">
            <a:avLst/>
          </a:prstGeom>
        </p:spPr>
      </p:pic>
      <p:sp>
        <p:nvSpPr>
          <p:cNvPr id="5" name="Freeform: Shape 4">
            <a:extLst>
              <a:ext uri="{FF2B5EF4-FFF2-40B4-BE49-F238E27FC236}">
                <a16:creationId xmlns:a16="http://schemas.microsoft.com/office/drawing/2014/main" id="{B673ED0D-A6F8-549A-68A9-6677B11A01C0}"/>
              </a:ext>
            </a:extLst>
          </p:cNvPr>
          <p:cNvSpPr/>
          <p:nvPr/>
        </p:nvSpPr>
        <p:spPr>
          <a:xfrm>
            <a:off x="7850773" y="1364085"/>
            <a:ext cx="1896193" cy="3949291"/>
          </a:xfrm>
          <a:custGeom>
            <a:avLst/>
            <a:gdLst>
              <a:gd name="connsiteX0" fmla="*/ 0 w 1659495"/>
              <a:gd name="connsiteY0" fmla="*/ 0 h 3860800"/>
              <a:gd name="connsiteX1" fmla="*/ 1422400 w 1659495"/>
              <a:gd name="connsiteY1" fmla="*/ 1869440 h 3860800"/>
              <a:gd name="connsiteX2" fmla="*/ 1524000 w 1659495"/>
              <a:gd name="connsiteY2" fmla="*/ 2570480 h 3860800"/>
              <a:gd name="connsiteX3" fmla="*/ 60960 w 1659495"/>
              <a:gd name="connsiteY3" fmla="*/ 3860800 h 3860800"/>
              <a:gd name="connsiteX0" fmla="*/ 86523 w 1591393"/>
              <a:gd name="connsiteY0" fmla="*/ 0 h 3644491"/>
              <a:gd name="connsiteX1" fmla="*/ 1361440 w 1591393"/>
              <a:gd name="connsiteY1" fmla="*/ 1653131 h 3644491"/>
              <a:gd name="connsiteX2" fmla="*/ 1463040 w 1591393"/>
              <a:gd name="connsiteY2" fmla="*/ 2354171 h 3644491"/>
              <a:gd name="connsiteX3" fmla="*/ 0 w 1591393"/>
              <a:gd name="connsiteY3" fmla="*/ 3644491 h 3644491"/>
              <a:gd name="connsiteX0" fmla="*/ 391323 w 1896193"/>
              <a:gd name="connsiteY0" fmla="*/ 0 h 3949291"/>
              <a:gd name="connsiteX1" fmla="*/ 1666240 w 1896193"/>
              <a:gd name="connsiteY1" fmla="*/ 1653131 h 3949291"/>
              <a:gd name="connsiteX2" fmla="*/ 1767840 w 1896193"/>
              <a:gd name="connsiteY2" fmla="*/ 2354171 h 3949291"/>
              <a:gd name="connsiteX3" fmla="*/ 0 w 1896193"/>
              <a:gd name="connsiteY3" fmla="*/ 3949291 h 3949291"/>
            </a:gdLst>
            <a:ahLst/>
            <a:cxnLst>
              <a:cxn ang="0">
                <a:pos x="connsiteX0" y="connsiteY0"/>
              </a:cxn>
              <a:cxn ang="0">
                <a:pos x="connsiteX1" y="connsiteY1"/>
              </a:cxn>
              <a:cxn ang="0">
                <a:pos x="connsiteX2" y="connsiteY2"/>
              </a:cxn>
              <a:cxn ang="0">
                <a:pos x="connsiteX3" y="connsiteY3"/>
              </a:cxn>
            </a:cxnLst>
            <a:rect l="l" t="t" r="r" b="b"/>
            <a:pathLst>
              <a:path w="1896193" h="3949291">
                <a:moveTo>
                  <a:pt x="391323" y="0"/>
                </a:moveTo>
                <a:cubicBezTo>
                  <a:pt x="975523" y="720513"/>
                  <a:pt x="1436821" y="1260769"/>
                  <a:pt x="1666240" y="1653131"/>
                </a:cubicBezTo>
                <a:cubicBezTo>
                  <a:pt x="1895659" y="2045493"/>
                  <a:pt x="1994747" y="2022278"/>
                  <a:pt x="1767840" y="2354171"/>
                </a:cubicBezTo>
                <a:cubicBezTo>
                  <a:pt x="1540933" y="2686064"/>
                  <a:pt x="618066" y="3470077"/>
                  <a:pt x="0" y="3949291"/>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09E9FB-42B0-7D6C-0258-7D9AC299171A}"/>
              </a:ext>
            </a:extLst>
          </p:cNvPr>
          <p:cNvSpPr txBox="1"/>
          <p:nvPr/>
        </p:nvSpPr>
        <p:spPr>
          <a:xfrm>
            <a:off x="8180440" y="501445"/>
            <a:ext cx="1383536" cy="646331"/>
          </a:xfrm>
          <a:prstGeom prst="rect">
            <a:avLst/>
          </a:prstGeom>
          <a:solidFill>
            <a:schemeClr val="accent6">
              <a:lumMod val="60000"/>
              <a:lumOff val="40000"/>
            </a:schemeClr>
          </a:solidFill>
        </p:spPr>
        <p:txBody>
          <a:bodyPr wrap="square" rtlCol="0">
            <a:spAutoFit/>
          </a:bodyPr>
          <a:lstStyle/>
          <a:p>
            <a:r>
              <a:rPr lang="en-US"/>
              <a:t>Raised Crosswalk</a:t>
            </a:r>
          </a:p>
        </p:txBody>
      </p:sp>
      <p:sp>
        <p:nvSpPr>
          <p:cNvPr id="7" name="TextBox 6">
            <a:extLst>
              <a:ext uri="{FF2B5EF4-FFF2-40B4-BE49-F238E27FC236}">
                <a16:creationId xmlns:a16="http://schemas.microsoft.com/office/drawing/2014/main" id="{5304DB89-3C6B-BA8D-5533-BB7F08A83DBA}"/>
              </a:ext>
            </a:extLst>
          </p:cNvPr>
          <p:cNvSpPr txBox="1"/>
          <p:nvPr/>
        </p:nvSpPr>
        <p:spPr>
          <a:xfrm>
            <a:off x="5697795" y="4956294"/>
            <a:ext cx="1383536" cy="369332"/>
          </a:xfrm>
          <a:prstGeom prst="rect">
            <a:avLst/>
          </a:prstGeom>
          <a:solidFill>
            <a:schemeClr val="accent6">
              <a:lumMod val="60000"/>
              <a:lumOff val="40000"/>
            </a:schemeClr>
          </a:solidFill>
        </p:spPr>
        <p:txBody>
          <a:bodyPr wrap="square" rtlCol="0">
            <a:spAutoFit/>
          </a:bodyPr>
          <a:lstStyle/>
          <a:p>
            <a:r>
              <a:rPr lang="en-US"/>
              <a:t>Crosswalk</a:t>
            </a:r>
          </a:p>
        </p:txBody>
      </p:sp>
      <p:sp>
        <p:nvSpPr>
          <p:cNvPr id="8" name="Freeform: Shape 7">
            <a:extLst>
              <a:ext uri="{FF2B5EF4-FFF2-40B4-BE49-F238E27FC236}">
                <a16:creationId xmlns:a16="http://schemas.microsoft.com/office/drawing/2014/main" id="{D70351CE-88A7-585F-8EF6-CD753382092C}"/>
              </a:ext>
            </a:extLst>
          </p:cNvPr>
          <p:cNvSpPr/>
          <p:nvPr/>
        </p:nvSpPr>
        <p:spPr>
          <a:xfrm>
            <a:off x="5879690" y="5403585"/>
            <a:ext cx="1691149" cy="1429834"/>
          </a:xfrm>
          <a:custGeom>
            <a:avLst/>
            <a:gdLst>
              <a:gd name="connsiteX0" fmla="*/ 1691149 w 1691149"/>
              <a:gd name="connsiteY0" fmla="*/ 23821 h 1429834"/>
              <a:gd name="connsiteX1" fmla="*/ 1199536 w 1691149"/>
              <a:gd name="connsiteY1" fmla="*/ 92647 h 1429834"/>
              <a:gd name="connsiteX2" fmla="*/ 678426 w 1691149"/>
              <a:gd name="connsiteY2" fmla="*/ 771073 h 1429834"/>
              <a:gd name="connsiteX3" fmla="*/ 0 w 1691149"/>
              <a:gd name="connsiteY3" fmla="*/ 1429834 h 1429834"/>
            </a:gdLst>
            <a:ahLst/>
            <a:cxnLst>
              <a:cxn ang="0">
                <a:pos x="connsiteX0" y="connsiteY0"/>
              </a:cxn>
              <a:cxn ang="0">
                <a:pos x="connsiteX1" y="connsiteY1"/>
              </a:cxn>
              <a:cxn ang="0">
                <a:pos x="connsiteX2" y="connsiteY2"/>
              </a:cxn>
              <a:cxn ang="0">
                <a:pos x="connsiteX3" y="connsiteY3"/>
              </a:cxn>
            </a:cxnLst>
            <a:rect l="l" t="t" r="r" b="b"/>
            <a:pathLst>
              <a:path w="1691149" h="1429834">
                <a:moveTo>
                  <a:pt x="1691149" y="23821"/>
                </a:moveTo>
                <a:cubicBezTo>
                  <a:pt x="1529736" y="-4037"/>
                  <a:pt x="1368323" y="-31895"/>
                  <a:pt x="1199536" y="92647"/>
                </a:cubicBezTo>
                <a:cubicBezTo>
                  <a:pt x="1030749" y="217189"/>
                  <a:pt x="878349" y="548209"/>
                  <a:pt x="678426" y="771073"/>
                </a:cubicBezTo>
                <a:cubicBezTo>
                  <a:pt x="478503" y="993937"/>
                  <a:pt x="239251" y="1211885"/>
                  <a:pt x="0" y="1429834"/>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859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F2B94-D20F-82C3-8DA3-8DBAD3A961E2}"/>
              </a:ext>
            </a:extLst>
          </p:cNvPr>
          <p:cNvSpPr>
            <a:spLocks noGrp="1"/>
          </p:cNvSpPr>
          <p:nvPr>
            <p:ph type="title"/>
          </p:nvPr>
        </p:nvSpPr>
        <p:spPr/>
        <p:txBody>
          <a:bodyPr/>
          <a:lstStyle/>
          <a:p>
            <a:r>
              <a:rPr lang="en-US"/>
              <a:t>Add Graph of traffic counts</a:t>
            </a:r>
          </a:p>
        </p:txBody>
      </p:sp>
      <p:sp>
        <p:nvSpPr>
          <p:cNvPr id="3" name="Content Placeholder 2">
            <a:extLst>
              <a:ext uri="{FF2B5EF4-FFF2-40B4-BE49-F238E27FC236}">
                <a16:creationId xmlns:a16="http://schemas.microsoft.com/office/drawing/2014/main" id="{EFB56463-153A-14BC-1060-78DAB13307EB}"/>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6B38A7C-FBCE-DC2D-E1E1-F5AC60DFA644}"/>
              </a:ext>
            </a:extLst>
          </p:cNvPr>
          <p:cNvPicPr>
            <a:picLocks noChangeAspect="1"/>
          </p:cNvPicPr>
          <p:nvPr/>
        </p:nvPicPr>
        <p:blipFill>
          <a:blip r:embed="rId2"/>
          <a:stretch>
            <a:fillRect/>
          </a:stretch>
        </p:blipFill>
        <p:spPr>
          <a:xfrm>
            <a:off x="854509" y="119080"/>
            <a:ext cx="10659963" cy="6344535"/>
          </a:xfrm>
          <a:prstGeom prst="rect">
            <a:avLst/>
          </a:prstGeom>
        </p:spPr>
      </p:pic>
      <p:sp>
        <p:nvSpPr>
          <p:cNvPr id="6" name="Oval 5">
            <a:extLst>
              <a:ext uri="{FF2B5EF4-FFF2-40B4-BE49-F238E27FC236}">
                <a16:creationId xmlns:a16="http://schemas.microsoft.com/office/drawing/2014/main" id="{F9D8839F-7D22-C1A6-88DF-AB9C8F6DEC1F}"/>
              </a:ext>
            </a:extLst>
          </p:cNvPr>
          <p:cNvSpPr/>
          <p:nvPr/>
        </p:nvSpPr>
        <p:spPr>
          <a:xfrm>
            <a:off x="2113935" y="3155936"/>
            <a:ext cx="1229033" cy="46233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CA77556-62AD-AF34-D7E2-D51EA43B8B8F}"/>
              </a:ext>
            </a:extLst>
          </p:cNvPr>
          <p:cNvSpPr/>
          <p:nvPr/>
        </p:nvSpPr>
        <p:spPr>
          <a:xfrm rot="5400000">
            <a:off x="4394909" y="2710972"/>
            <a:ext cx="1489698" cy="88992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F1F4B09-CBD1-160C-ED89-A9AF613842E9}"/>
              </a:ext>
            </a:extLst>
          </p:cNvPr>
          <p:cNvSpPr/>
          <p:nvPr/>
        </p:nvSpPr>
        <p:spPr>
          <a:xfrm rot="5400000">
            <a:off x="5569973" y="4234971"/>
            <a:ext cx="1229033" cy="46233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095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AAB53-ABF8-F3C2-9C40-B38A7566979F}"/>
              </a:ext>
            </a:extLst>
          </p:cNvPr>
          <p:cNvSpPr>
            <a:spLocks noGrp="1"/>
          </p:cNvSpPr>
          <p:nvPr>
            <p:ph type="title"/>
          </p:nvPr>
        </p:nvSpPr>
        <p:spPr/>
        <p:txBody>
          <a:bodyPr/>
          <a:lstStyle/>
          <a:p>
            <a:r>
              <a:rPr lang="en-US"/>
              <a:t>Criteria for Partial Road Closure</a:t>
            </a:r>
          </a:p>
        </p:txBody>
      </p:sp>
      <p:sp>
        <p:nvSpPr>
          <p:cNvPr id="4" name="Content Placeholder 3">
            <a:extLst>
              <a:ext uri="{FF2B5EF4-FFF2-40B4-BE49-F238E27FC236}">
                <a16:creationId xmlns:a16="http://schemas.microsoft.com/office/drawing/2014/main" id="{0457C3E7-77F1-66BC-1D03-A887934EF73A}"/>
              </a:ext>
            </a:extLst>
          </p:cNvPr>
          <p:cNvSpPr>
            <a:spLocks noGrp="1"/>
          </p:cNvSpPr>
          <p:nvPr>
            <p:ph idx="1"/>
          </p:nvPr>
        </p:nvSpPr>
        <p:spPr/>
        <p:txBody>
          <a:bodyPr>
            <a:normAutofit fontScale="92500" lnSpcReduction="10000"/>
          </a:bodyPr>
          <a:lstStyle/>
          <a:p>
            <a:pPr marL="457200" indent="-457200">
              <a:buFont typeface="+mj-lt"/>
              <a:buAutoNum type="arabicPeriod"/>
            </a:pPr>
            <a:r>
              <a:rPr lang="en-US" sz="3200"/>
              <a:t>Must block cut-through traffic during AM Peak Hours</a:t>
            </a:r>
          </a:p>
          <a:p>
            <a:pPr marL="457200" indent="-457200">
              <a:buFont typeface="+mj-lt"/>
              <a:buAutoNum type="arabicPeriod"/>
            </a:pPr>
            <a:r>
              <a:rPr lang="en-US" sz="3200"/>
              <a:t>One must maintain access to school without forcing parents to make a left turn from Hwy 68 to Torero Drive</a:t>
            </a:r>
          </a:p>
          <a:p>
            <a:pPr marL="457200" indent="-457200">
              <a:buFont typeface="+mj-lt"/>
              <a:buAutoNum type="arabicPeriod"/>
            </a:pPr>
            <a:r>
              <a:rPr lang="en-US" sz="3200"/>
              <a:t>One must be east of fire station</a:t>
            </a:r>
          </a:p>
          <a:p>
            <a:pPr marL="457200" indent="-457200">
              <a:buFont typeface="+mj-lt"/>
              <a:buAutoNum type="arabicPeriod"/>
            </a:pPr>
            <a:r>
              <a:rPr lang="en-US" sz="3200"/>
              <a:t>Must be at an intersection</a:t>
            </a:r>
          </a:p>
          <a:p>
            <a:pPr marL="457200" indent="-457200">
              <a:buFont typeface="+mj-lt"/>
              <a:buAutoNum type="arabicPeriod"/>
            </a:pPr>
            <a:r>
              <a:rPr lang="en-US" sz="3200"/>
              <a:t>Design vehicle (FedEx truck) must be able to make a U-Turn</a:t>
            </a:r>
          </a:p>
          <a:p>
            <a:pPr marL="457200" indent="-457200">
              <a:buFont typeface="+mj-lt"/>
              <a:buAutoNum type="arabicPeriod"/>
            </a:pPr>
            <a:r>
              <a:rPr lang="en-US" sz="3200"/>
              <a:t>Ideally there is general agreement on location</a:t>
            </a:r>
          </a:p>
          <a:p>
            <a:pPr marL="457200" indent="-457200">
              <a:buFont typeface="+mj-lt"/>
              <a:buAutoNum type="arabicPeriod"/>
            </a:pPr>
            <a:r>
              <a:rPr lang="en-US" sz="3200"/>
              <a:t>Looking at Bus-Activated gate option for long-term alternative to partial road closure</a:t>
            </a:r>
          </a:p>
        </p:txBody>
      </p:sp>
    </p:spTree>
    <p:extLst>
      <p:ext uri="{BB962C8B-B14F-4D97-AF65-F5344CB8AC3E}">
        <p14:creationId xmlns:p14="http://schemas.microsoft.com/office/powerpoint/2010/main" val="4292940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F6742-8368-04D1-48BA-6D57E143E82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5BA8A7C-CA1D-8215-1D17-8A243154C921}"/>
              </a:ext>
            </a:extLst>
          </p:cNvPr>
          <p:cNvPicPr>
            <a:picLocks noChangeAspect="1"/>
          </p:cNvPicPr>
          <p:nvPr/>
        </p:nvPicPr>
        <p:blipFill>
          <a:blip r:embed="rId2"/>
          <a:stretch>
            <a:fillRect/>
          </a:stretch>
        </p:blipFill>
        <p:spPr>
          <a:xfrm>
            <a:off x="5112509" y="0"/>
            <a:ext cx="7079491" cy="6858000"/>
          </a:xfrm>
          <a:prstGeom prst="rect">
            <a:avLst/>
          </a:prstGeom>
        </p:spPr>
      </p:pic>
      <p:sp>
        <p:nvSpPr>
          <p:cNvPr id="4" name="TextBox 3">
            <a:extLst>
              <a:ext uri="{FF2B5EF4-FFF2-40B4-BE49-F238E27FC236}">
                <a16:creationId xmlns:a16="http://schemas.microsoft.com/office/drawing/2014/main" id="{DBDDA50B-2C8E-F048-C1A3-760B2926EEAB}"/>
              </a:ext>
            </a:extLst>
          </p:cNvPr>
          <p:cNvSpPr txBox="1"/>
          <p:nvPr/>
        </p:nvSpPr>
        <p:spPr>
          <a:xfrm>
            <a:off x="247964" y="3089526"/>
            <a:ext cx="3842255" cy="3477875"/>
          </a:xfrm>
          <a:prstGeom prst="rect">
            <a:avLst/>
          </a:prstGeom>
          <a:solidFill>
            <a:schemeClr val="accent2"/>
          </a:solidFill>
        </p:spPr>
        <p:txBody>
          <a:bodyPr wrap="square" rtlCol="0">
            <a:spAutoFit/>
          </a:bodyPr>
          <a:lstStyle/>
          <a:p>
            <a:r>
              <a:rPr lang="en-US" sz="4400">
                <a:solidFill>
                  <a:schemeClr val="bg1"/>
                </a:solidFill>
                <a:effectLst>
                  <a:outerShdw blurRad="38100" dist="38100" dir="2700000" algn="tl">
                    <a:srgbClr val="000000">
                      <a:alpha val="43137"/>
                    </a:srgbClr>
                  </a:outerShdw>
                </a:effectLst>
              </a:rPr>
              <a:t>Severe Portola Congestion=</a:t>
            </a:r>
          </a:p>
          <a:p>
            <a:r>
              <a:rPr lang="en-US" sz="4400">
                <a:solidFill>
                  <a:schemeClr val="bg1"/>
                </a:solidFill>
                <a:effectLst>
                  <a:outerShdw blurRad="38100" dist="38100" dir="2700000" algn="tl">
                    <a:srgbClr val="000000">
                      <a:alpha val="43137"/>
                    </a:srgbClr>
                  </a:outerShdw>
                </a:effectLst>
              </a:rPr>
              <a:t>Cut-Thru</a:t>
            </a:r>
          </a:p>
          <a:p>
            <a:r>
              <a:rPr lang="en-US" sz="4400">
                <a:solidFill>
                  <a:schemeClr val="bg1"/>
                </a:solidFill>
                <a:effectLst>
                  <a:outerShdw blurRad="38100" dist="38100" dir="2700000" algn="tl">
                    <a:srgbClr val="000000">
                      <a:alpha val="43137"/>
                    </a:srgbClr>
                  </a:outerShdw>
                </a:effectLst>
              </a:rPr>
              <a:t>Cut-Thru Traffic</a:t>
            </a:r>
          </a:p>
        </p:txBody>
      </p:sp>
      <p:sp>
        <p:nvSpPr>
          <p:cNvPr id="7" name="TextBox 6">
            <a:extLst>
              <a:ext uri="{FF2B5EF4-FFF2-40B4-BE49-F238E27FC236}">
                <a16:creationId xmlns:a16="http://schemas.microsoft.com/office/drawing/2014/main" id="{6D26B763-D0FA-506A-E62F-4CA5B3A1C632}"/>
              </a:ext>
            </a:extLst>
          </p:cNvPr>
          <p:cNvSpPr txBox="1"/>
          <p:nvPr/>
        </p:nvSpPr>
        <p:spPr>
          <a:xfrm>
            <a:off x="247964" y="157021"/>
            <a:ext cx="2934842" cy="461665"/>
          </a:xfrm>
          <a:prstGeom prst="rect">
            <a:avLst/>
          </a:prstGeom>
          <a:noFill/>
        </p:spPr>
        <p:txBody>
          <a:bodyPr wrap="none" rtlCol="0">
            <a:spAutoFit/>
          </a:bodyPr>
          <a:lstStyle/>
          <a:p>
            <a:r>
              <a:rPr lang="en-US" sz="2400">
                <a:solidFill>
                  <a:srgbClr val="002060"/>
                </a:solidFill>
                <a:effectLst>
                  <a:outerShdw blurRad="38100" dist="38100" dir="2700000" algn="tl">
                    <a:srgbClr val="000000">
                      <a:alpha val="43137"/>
                    </a:srgbClr>
                  </a:outerShdw>
                </a:effectLst>
              </a:rPr>
              <a:t>Toro Park Pilot Project</a:t>
            </a:r>
          </a:p>
        </p:txBody>
      </p:sp>
      <p:sp>
        <p:nvSpPr>
          <p:cNvPr id="2" name="Arrow: Curved Up 1">
            <a:extLst>
              <a:ext uri="{FF2B5EF4-FFF2-40B4-BE49-F238E27FC236}">
                <a16:creationId xmlns:a16="http://schemas.microsoft.com/office/drawing/2014/main" id="{EE240697-7A95-9375-A8B1-CE606582782D}"/>
              </a:ext>
            </a:extLst>
          </p:cNvPr>
          <p:cNvSpPr/>
          <p:nvPr/>
        </p:nvSpPr>
        <p:spPr>
          <a:xfrm rot="7558543">
            <a:off x="6637486" y="3671650"/>
            <a:ext cx="1454960" cy="617710"/>
          </a:xfrm>
          <a:prstGeom prst="curved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Shape 9">
            <a:extLst>
              <a:ext uri="{FF2B5EF4-FFF2-40B4-BE49-F238E27FC236}">
                <a16:creationId xmlns:a16="http://schemas.microsoft.com/office/drawing/2014/main" id="{864ADC49-DDC2-2F1D-B694-62426CE84CDC}"/>
              </a:ext>
            </a:extLst>
          </p:cNvPr>
          <p:cNvSpPr/>
          <p:nvPr/>
        </p:nvSpPr>
        <p:spPr>
          <a:xfrm>
            <a:off x="5625296" y="2569580"/>
            <a:ext cx="3206188" cy="4247909"/>
          </a:xfrm>
          <a:custGeom>
            <a:avLst/>
            <a:gdLst>
              <a:gd name="connsiteX0" fmla="*/ 0 w 3206188"/>
              <a:gd name="connsiteY0" fmla="*/ 4247909 h 4247909"/>
              <a:gd name="connsiteX1" fmla="*/ 544010 w 3206188"/>
              <a:gd name="connsiteY1" fmla="*/ 3877519 h 4247909"/>
              <a:gd name="connsiteX2" fmla="*/ 798653 w 3206188"/>
              <a:gd name="connsiteY2" fmla="*/ 3622876 h 4247909"/>
              <a:gd name="connsiteX3" fmla="*/ 879676 w 3206188"/>
              <a:gd name="connsiteY3" fmla="*/ 3379807 h 4247909"/>
              <a:gd name="connsiteX4" fmla="*/ 995423 w 3206188"/>
              <a:gd name="connsiteY4" fmla="*/ 3102015 h 4247909"/>
              <a:gd name="connsiteX5" fmla="*/ 1342663 w 3206188"/>
              <a:gd name="connsiteY5" fmla="*/ 2754774 h 4247909"/>
              <a:gd name="connsiteX6" fmla="*/ 1990846 w 3206188"/>
              <a:gd name="connsiteY6" fmla="*/ 2152891 h 4247909"/>
              <a:gd name="connsiteX7" fmla="*/ 2233914 w 3206188"/>
              <a:gd name="connsiteY7" fmla="*/ 1909823 h 4247909"/>
              <a:gd name="connsiteX8" fmla="*/ 2546431 w 3206188"/>
              <a:gd name="connsiteY8" fmla="*/ 1342663 h 4247909"/>
              <a:gd name="connsiteX9" fmla="*/ 2801074 w 3206188"/>
              <a:gd name="connsiteY9" fmla="*/ 752354 h 4247909"/>
              <a:gd name="connsiteX10" fmla="*/ 2951545 w 3206188"/>
              <a:gd name="connsiteY10" fmla="*/ 567159 h 4247909"/>
              <a:gd name="connsiteX11" fmla="*/ 3078866 w 3206188"/>
              <a:gd name="connsiteY11" fmla="*/ 312516 h 4247909"/>
              <a:gd name="connsiteX12" fmla="*/ 3206188 w 3206188"/>
              <a:gd name="connsiteY12" fmla="*/ 0 h 424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06188" h="4247909">
                <a:moveTo>
                  <a:pt x="0" y="4247909"/>
                </a:moveTo>
                <a:cubicBezTo>
                  <a:pt x="205450" y="4114800"/>
                  <a:pt x="410901" y="3981691"/>
                  <a:pt x="544010" y="3877519"/>
                </a:cubicBezTo>
                <a:cubicBezTo>
                  <a:pt x="677119" y="3773347"/>
                  <a:pt x="742709" y="3705828"/>
                  <a:pt x="798653" y="3622876"/>
                </a:cubicBezTo>
                <a:cubicBezTo>
                  <a:pt x="854597" y="3539924"/>
                  <a:pt x="846881" y="3466617"/>
                  <a:pt x="879676" y="3379807"/>
                </a:cubicBezTo>
                <a:cubicBezTo>
                  <a:pt x="912471" y="3292997"/>
                  <a:pt x="918259" y="3206187"/>
                  <a:pt x="995423" y="3102015"/>
                </a:cubicBezTo>
                <a:cubicBezTo>
                  <a:pt x="1072588" y="2997843"/>
                  <a:pt x="1176759" y="2912961"/>
                  <a:pt x="1342663" y="2754774"/>
                </a:cubicBezTo>
                <a:cubicBezTo>
                  <a:pt x="1508567" y="2596587"/>
                  <a:pt x="1842304" y="2293716"/>
                  <a:pt x="1990846" y="2152891"/>
                </a:cubicBezTo>
                <a:cubicBezTo>
                  <a:pt x="2139388" y="2012066"/>
                  <a:pt x="2141317" y="2044861"/>
                  <a:pt x="2233914" y="1909823"/>
                </a:cubicBezTo>
                <a:cubicBezTo>
                  <a:pt x="2326511" y="1774785"/>
                  <a:pt x="2451904" y="1535574"/>
                  <a:pt x="2546431" y="1342663"/>
                </a:cubicBezTo>
                <a:cubicBezTo>
                  <a:pt x="2640958" y="1149751"/>
                  <a:pt x="2733555" y="881605"/>
                  <a:pt x="2801074" y="752354"/>
                </a:cubicBezTo>
                <a:cubicBezTo>
                  <a:pt x="2868593" y="623103"/>
                  <a:pt x="2905246" y="640465"/>
                  <a:pt x="2951545" y="567159"/>
                </a:cubicBezTo>
                <a:cubicBezTo>
                  <a:pt x="2997844" y="493853"/>
                  <a:pt x="3036426" y="407042"/>
                  <a:pt x="3078866" y="312516"/>
                </a:cubicBezTo>
                <a:cubicBezTo>
                  <a:pt x="3121306" y="217990"/>
                  <a:pt x="3163747" y="108995"/>
                  <a:pt x="3206188" y="0"/>
                </a:cubicBezTo>
              </a:path>
            </a:pathLst>
          </a:cu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F635ED8F-7DF5-3649-0AA6-84637573BC1B}"/>
              </a:ext>
            </a:extLst>
          </p:cNvPr>
          <p:cNvSpPr/>
          <p:nvPr/>
        </p:nvSpPr>
        <p:spPr>
          <a:xfrm>
            <a:off x="7233429" y="2915404"/>
            <a:ext cx="1447583" cy="2061710"/>
          </a:xfrm>
          <a:custGeom>
            <a:avLst/>
            <a:gdLst>
              <a:gd name="connsiteX0" fmla="*/ 1308687 w 1308687"/>
              <a:gd name="connsiteY0" fmla="*/ 35220 h 1852445"/>
              <a:gd name="connsiteX1" fmla="*/ 1216090 w 1308687"/>
              <a:gd name="connsiteY1" fmla="*/ 496 h 1852445"/>
              <a:gd name="connsiteX2" fmla="*/ 1042470 w 1308687"/>
              <a:gd name="connsiteY2" fmla="*/ 58369 h 1852445"/>
              <a:gd name="connsiteX3" fmla="*/ 857275 w 1308687"/>
              <a:gd name="connsiteY3" fmla="*/ 116242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787827 w 1308687"/>
              <a:gd name="connsiteY4" fmla="*/ 278288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87827 w 1308687"/>
              <a:gd name="connsiteY5" fmla="*/ 440334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308687 w 1308687"/>
              <a:gd name="connsiteY0" fmla="*/ 35220 h 1852445"/>
              <a:gd name="connsiteX1" fmla="*/ 1216090 w 1308687"/>
              <a:gd name="connsiteY1" fmla="*/ 496 h 1852445"/>
              <a:gd name="connsiteX2" fmla="*/ 1042470 w 1308687"/>
              <a:gd name="connsiteY2" fmla="*/ 58369 h 1852445"/>
              <a:gd name="connsiteX3" fmla="*/ 1054044 w 1308687"/>
              <a:gd name="connsiteY3" fmla="*/ 324587 h 1852445"/>
              <a:gd name="connsiteX4" fmla="*/ 903574 w 1308687"/>
              <a:gd name="connsiteY4" fmla="*/ 498207 h 1852445"/>
              <a:gd name="connsiteX5" fmla="*/ 776252 w 1308687"/>
              <a:gd name="connsiteY5" fmla="*/ 532932 h 1852445"/>
              <a:gd name="connsiteX6" fmla="*/ 660505 w 1308687"/>
              <a:gd name="connsiteY6" fmla="*/ 625528 h 1852445"/>
              <a:gd name="connsiteX7" fmla="*/ 648930 w 1308687"/>
              <a:gd name="connsiteY7" fmla="*/ 810723 h 1852445"/>
              <a:gd name="connsiteX8" fmla="*/ 625781 w 1308687"/>
              <a:gd name="connsiteY8" fmla="*/ 995918 h 1852445"/>
              <a:gd name="connsiteX9" fmla="*/ 567908 w 1308687"/>
              <a:gd name="connsiteY9" fmla="*/ 1146389 h 1852445"/>
              <a:gd name="connsiteX10" fmla="*/ 440586 w 1308687"/>
              <a:gd name="connsiteY10" fmla="*/ 1285285 h 1852445"/>
              <a:gd name="connsiteX11" fmla="*/ 266966 w 1308687"/>
              <a:gd name="connsiteY11" fmla="*/ 1470480 h 1852445"/>
              <a:gd name="connsiteX12" fmla="*/ 81771 w 1308687"/>
              <a:gd name="connsiteY12" fmla="*/ 1620951 h 1852445"/>
              <a:gd name="connsiteX13" fmla="*/ 748 w 1308687"/>
              <a:gd name="connsiteY13" fmla="*/ 1678825 h 1852445"/>
              <a:gd name="connsiteX14" fmla="*/ 47047 w 1308687"/>
              <a:gd name="connsiteY14" fmla="*/ 1771422 h 1852445"/>
              <a:gd name="connsiteX15" fmla="*/ 139644 w 1308687"/>
              <a:gd name="connsiteY15" fmla="*/ 1852445 h 1852445"/>
              <a:gd name="connsiteX0" fmla="*/ 1447583 w 1447583"/>
              <a:gd name="connsiteY0" fmla="*/ 1417 h 2061710"/>
              <a:gd name="connsiteX1" fmla="*/ 1216090 w 1447583"/>
              <a:gd name="connsiteY1" fmla="*/ 209761 h 2061710"/>
              <a:gd name="connsiteX2" fmla="*/ 1042470 w 1447583"/>
              <a:gd name="connsiteY2" fmla="*/ 267634 h 2061710"/>
              <a:gd name="connsiteX3" fmla="*/ 1054044 w 1447583"/>
              <a:gd name="connsiteY3" fmla="*/ 533852 h 2061710"/>
              <a:gd name="connsiteX4" fmla="*/ 903574 w 1447583"/>
              <a:gd name="connsiteY4" fmla="*/ 707472 h 2061710"/>
              <a:gd name="connsiteX5" fmla="*/ 776252 w 1447583"/>
              <a:gd name="connsiteY5" fmla="*/ 742197 h 2061710"/>
              <a:gd name="connsiteX6" fmla="*/ 660505 w 1447583"/>
              <a:gd name="connsiteY6" fmla="*/ 834793 h 2061710"/>
              <a:gd name="connsiteX7" fmla="*/ 648930 w 1447583"/>
              <a:gd name="connsiteY7" fmla="*/ 1019988 h 2061710"/>
              <a:gd name="connsiteX8" fmla="*/ 625781 w 1447583"/>
              <a:gd name="connsiteY8" fmla="*/ 1205183 h 2061710"/>
              <a:gd name="connsiteX9" fmla="*/ 567908 w 1447583"/>
              <a:gd name="connsiteY9" fmla="*/ 1355654 h 2061710"/>
              <a:gd name="connsiteX10" fmla="*/ 440586 w 1447583"/>
              <a:gd name="connsiteY10" fmla="*/ 1494550 h 2061710"/>
              <a:gd name="connsiteX11" fmla="*/ 266966 w 1447583"/>
              <a:gd name="connsiteY11" fmla="*/ 1679745 h 2061710"/>
              <a:gd name="connsiteX12" fmla="*/ 81771 w 1447583"/>
              <a:gd name="connsiteY12" fmla="*/ 1830216 h 2061710"/>
              <a:gd name="connsiteX13" fmla="*/ 748 w 1447583"/>
              <a:gd name="connsiteY13" fmla="*/ 1888090 h 2061710"/>
              <a:gd name="connsiteX14" fmla="*/ 47047 w 1447583"/>
              <a:gd name="connsiteY14" fmla="*/ 1980687 h 2061710"/>
              <a:gd name="connsiteX15" fmla="*/ 139644 w 1447583"/>
              <a:gd name="connsiteY15" fmla="*/ 2061710 h 206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47583" h="2061710">
                <a:moveTo>
                  <a:pt x="1447583" y="1417"/>
                </a:moveTo>
                <a:cubicBezTo>
                  <a:pt x="1423469" y="-17874"/>
                  <a:pt x="1283609" y="165392"/>
                  <a:pt x="1216090" y="209761"/>
                </a:cubicBezTo>
                <a:cubicBezTo>
                  <a:pt x="1148571" y="254130"/>
                  <a:pt x="1069478" y="213619"/>
                  <a:pt x="1042470" y="267634"/>
                </a:cubicBezTo>
                <a:cubicBezTo>
                  <a:pt x="1015462" y="321649"/>
                  <a:pt x="1077193" y="460546"/>
                  <a:pt x="1054044" y="533852"/>
                </a:cubicBezTo>
                <a:cubicBezTo>
                  <a:pt x="1030895" y="607158"/>
                  <a:pt x="949873" y="672748"/>
                  <a:pt x="903574" y="707472"/>
                </a:cubicBezTo>
                <a:cubicBezTo>
                  <a:pt x="857275" y="742196"/>
                  <a:pt x="816764" y="720977"/>
                  <a:pt x="776252" y="742197"/>
                </a:cubicBezTo>
                <a:cubicBezTo>
                  <a:pt x="735741" y="763417"/>
                  <a:pt x="681725" y="788495"/>
                  <a:pt x="660505" y="834793"/>
                </a:cubicBezTo>
                <a:cubicBezTo>
                  <a:pt x="639285" y="881092"/>
                  <a:pt x="654717" y="958256"/>
                  <a:pt x="648930" y="1019988"/>
                </a:cubicBezTo>
                <a:cubicBezTo>
                  <a:pt x="643143" y="1081720"/>
                  <a:pt x="639285" y="1149239"/>
                  <a:pt x="625781" y="1205183"/>
                </a:cubicBezTo>
                <a:cubicBezTo>
                  <a:pt x="612277" y="1261127"/>
                  <a:pt x="598774" y="1307426"/>
                  <a:pt x="567908" y="1355654"/>
                </a:cubicBezTo>
                <a:cubicBezTo>
                  <a:pt x="537042" y="1403882"/>
                  <a:pt x="490743" y="1440535"/>
                  <a:pt x="440586" y="1494550"/>
                </a:cubicBezTo>
                <a:cubicBezTo>
                  <a:pt x="390429" y="1548565"/>
                  <a:pt x="326768" y="1623801"/>
                  <a:pt x="266966" y="1679745"/>
                </a:cubicBezTo>
                <a:cubicBezTo>
                  <a:pt x="207164" y="1735689"/>
                  <a:pt x="126141" y="1795492"/>
                  <a:pt x="81771" y="1830216"/>
                </a:cubicBezTo>
                <a:cubicBezTo>
                  <a:pt x="37401" y="1864940"/>
                  <a:pt x="6535" y="1863012"/>
                  <a:pt x="748" y="1888090"/>
                </a:cubicBezTo>
                <a:cubicBezTo>
                  <a:pt x="-5039" y="1913169"/>
                  <a:pt x="23898" y="1951750"/>
                  <a:pt x="47047" y="1980687"/>
                </a:cubicBezTo>
                <a:cubicBezTo>
                  <a:pt x="70196" y="2009624"/>
                  <a:pt x="104920" y="2035667"/>
                  <a:pt x="139644" y="206171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E7077F2-5C32-429D-5515-F5E33F0EAFF5}"/>
              </a:ext>
            </a:extLst>
          </p:cNvPr>
          <p:cNvSpPr/>
          <p:nvPr/>
        </p:nvSpPr>
        <p:spPr>
          <a:xfrm>
            <a:off x="7537926" y="3711014"/>
            <a:ext cx="324712" cy="498462"/>
          </a:xfrm>
          <a:custGeom>
            <a:avLst/>
            <a:gdLst>
              <a:gd name="connsiteX0" fmla="*/ 129924 w 129924"/>
              <a:gd name="connsiteY0" fmla="*/ 21652 h 484639"/>
              <a:gd name="connsiteX1" fmla="*/ 60476 w 129924"/>
              <a:gd name="connsiteY1" fmla="*/ 10077 h 484639"/>
              <a:gd name="connsiteX2" fmla="*/ 48901 w 129924"/>
              <a:gd name="connsiteY2" fmla="*/ 148973 h 484639"/>
              <a:gd name="connsiteX3" fmla="*/ 83625 w 129924"/>
              <a:gd name="connsiteY3" fmla="*/ 276295 h 484639"/>
              <a:gd name="connsiteX4" fmla="*/ 25752 w 129924"/>
              <a:gd name="connsiteY4" fmla="*/ 380467 h 484639"/>
              <a:gd name="connsiteX5" fmla="*/ 2602 w 129924"/>
              <a:gd name="connsiteY5" fmla="*/ 438340 h 484639"/>
              <a:gd name="connsiteX6" fmla="*/ 83625 w 129924"/>
              <a:gd name="connsiteY6" fmla="*/ 484639 h 484639"/>
              <a:gd name="connsiteX0" fmla="*/ 129499 w 129499"/>
              <a:gd name="connsiteY0" fmla="*/ 21652 h 484639"/>
              <a:gd name="connsiteX1" fmla="*/ 60051 w 129499"/>
              <a:gd name="connsiteY1" fmla="*/ 10077 h 484639"/>
              <a:gd name="connsiteX2" fmla="*/ 48476 w 129499"/>
              <a:gd name="connsiteY2" fmla="*/ 148973 h 484639"/>
              <a:gd name="connsiteX3" fmla="*/ 48476 w 129499"/>
              <a:gd name="connsiteY3" fmla="*/ 287870 h 484639"/>
              <a:gd name="connsiteX4" fmla="*/ 25327 w 129499"/>
              <a:gd name="connsiteY4" fmla="*/ 380467 h 484639"/>
              <a:gd name="connsiteX5" fmla="*/ 2177 w 129499"/>
              <a:gd name="connsiteY5" fmla="*/ 438340 h 484639"/>
              <a:gd name="connsiteX6" fmla="*/ 83200 w 129499"/>
              <a:gd name="connsiteY6" fmla="*/ 484639 h 484639"/>
              <a:gd name="connsiteX0" fmla="*/ 177124 w 177124"/>
              <a:gd name="connsiteY0" fmla="*/ 52488 h 477375"/>
              <a:gd name="connsiteX1" fmla="*/ 60051 w 177124"/>
              <a:gd name="connsiteY1" fmla="*/ 2813 h 477375"/>
              <a:gd name="connsiteX2" fmla="*/ 48476 w 177124"/>
              <a:gd name="connsiteY2" fmla="*/ 141709 h 477375"/>
              <a:gd name="connsiteX3" fmla="*/ 48476 w 177124"/>
              <a:gd name="connsiteY3" fmla="*/ 280606 h 477375"/>
              <a:gd name="connsiteX4" fmla="*/ 25327 w 177124"/>
              <a:gd name="connsiteY4" fmla="*/ 373203 h 477375"/>
              <a:gd name="connsiteX5" fmla="*/ 2177 w 177124"/>
              <a:gd name="connsiteY5" fmla="*/ 431076 h 477375"/>
              <a:gd name="connsiteX6" fmla="*/ 83200 w 177124"/>
              <a:gd name="connsiteY6" fmla="*/ 477375 h 477375"/>
              <a:gd name="connsiteX0" fmla="*/ 177124 w 177124"/>
              <a:gd name="connsiteY0" fmla="*/ 59283 h 484170"/>
              <a:gd name="connsiteX1" fmla="*/ 60051 w 177124"/>
              <a:gd name="connsiteY1" fmla="*/ 9608 h 484170"/>
              <a:gd name="connsiteX2" fmla="*/ 48476 w 177124"/>
              <a:gd name="connsiteY2" fmla="*/ 148504 h 484170"/>
              <a:gd name="connsiteX3" fmla="*/ 48476 w 177124"/>
              <a:gd name="connsiteY3" fmla="*/ 287401 h 484170"/>
              <a:gd name="connsiteX4" fmla="*/ 25327 w 177124"/>
              <a:gd name="connsiteY4" fmla="*/ 379998 h 484170"/>
              <a:gd name="connsiteX5" fmla="*/ 2177 w 177124"/>
              <a:gd name="connsiteY5" fmla="*/ 437871 h 484170"/>
              <a:gd name="connsiteX6" fmla="*/ 83200 w 177124"/>
              <a:gd name="connsiteY6" fmla="*/ 484170 h 484170"/>
              <a:gd name="connsiteX0" fmla="*/ 177124 w 177124"/>
              <a:gd name="connsiteY0" fmla="*/ 125576 h 550463"/>
              <a:gd name="connsiteX1" fmla="*/ 26714 w 177124"/>
              <a:gd name="connsiteY1" fmla="*/ 2082 h 550463"/>
              <a:gd name="connsiteX2" fmla="*/ 48476 w 177124"/>
              <a:gd name="connsiteY2" fmla="*/ 214797 h 550463"/>
              <a:gd name="connsiteX3" fmla="*/ 48476 w 177124"/>
              <a:gd name="connsiteY3" fmla="*/ 353694 h 550463"/>
              <a:gd name="connsiteX4" fmla="*/ 25327 w 177124"/>
              <a:gd name="connsiteY4" fmla="*/ 446291 h 550463"/>
              <a:gd name="connsiteX5" fmla="*/ 2177 w 177124"/>
              <a:gd name="connsiteY5" fmla="*/ 504164 h 550463"/>
              <a:gd name="connsiteX6" fmla="*/ 83200 w 177124"/>
              <a:gd name="connsiteY6" fmla="*/ 550463 h 550463"/>
              <a:gd name="connsiteX0" fmla="*/ 207568 w 207568"/>
              <a:gd name="connsiteY0" fmla="*/ 124294 h 549181"/>
              <a:gd name="connsiteX1" fmla="*/ 57158 w 207568"/>
              <a:gd name="connsiteY1" fmla="*/ 800 h 549181"/>
              <a:gd name="connsiteX2" fmla="*/ 339 w 207568"/>
              <a:gd name="connsiteY2" fmla="*/ 175415 h 549181"/>
              <a:gd name="connsiteX3" fmla="*/ 78920 w 207568"/>
              <a:gd name="connsiteY3" fmla="*/ 352412 h 549181"/>
              <a:gd name="connsiteX4" fmla="*/ 55771 w 207568"/>
              <a:gd name="connsiteY4" fmla="*/ 445009 h 549181"/>
              <a:gd name="connsiteX5" fmla="*/ 32621 w 207568"/>
              <a:gd name="connsiteY5" fmla="*/ 502882 h 549181"/>
              <a:gd name="connsiteX6" fmla="*/ 113644 w 207568"/>
              <a:gd name="connsiteY6" fmla="*/ 549181 h 549181"/>
              <a:gd name="connsiteX0" fmla="*/ 289057 w 289057"/>
              <a:gd name="connsiteY0" fmla="*/ 124294 h 549181"/>
              <a:gd name="connsiteX1" fmla="*/ 138647 w 289057"/>
              <a:gd name="connsiteY1" fmla="*/ 800 h 549181"/>
              <a:gd name="connsiteX2" fmla="*/ 81828 w 289057"/>
              <a:gd name="connsiteY2" fmla="*/ 175415 h 549181"/>
              <a:gd name="connsiteX3" fmla="*/ 865 w 289057"/>
              <a:gd name="connsiteY3" fmla="*/ 285737 h 549181"/>
              <a:gd name="connsiteX4" fmla="*/ 137260 w 289057"/>
              <a:gd name="connsiteY4" fmla="*/ 445009 h 549181"/>
              <a:gd name="connsiteX5" fmla="*/ 114110 w 289057"/>
              <a:gd name="connsiteY5" fmla="*/ 502882 h 549181"/>
              <a:gd name="connsiteX6" fmla="*/ 195133 w 289057"/>
              <a:gd name="connsiteY6" fmla="*/ 549181 h 549181"/>
              <a:gd name="connsiteX0" fmla="*/ 289375 w 289375"/>
              <a:gd name="connsiteY0" fmla="*/ 123581 h 548468"/>
              <a:gd name="connsiteX1" fmla="*/ 138965 w 289375"/>
              <a:gd name="connsiteY1" fmla="*/ 87 h 548468"/>
              <a:gd name="connsiteX2" fmla="*/ 75002 w 289375"/>
              <a:gd name="connsiteY2" fmla="*/ 138983 h 548468"/>
              <a:gd name="connsiteX3" fmla="*/ 1183 w 289375"/>
              <a:gd name="connsiteY3" fmla="*/ 285024 h 548468"/>
              <a:gd name="connsiteX4" fmla="*/ 137578 w 289375"/>
              <a:gd name="connsiteY4" fmla="*/ 444296 h 548468"/>
              <a:gd name="connsiteX5" fmla="*/ 114428 w 289375"/>
              <a:gd name="connsiteY5" fmla="*/ 502169 h 548468"/>
              <a:gd name="connsiteX6" fmla="*/ 195451 w 289375"/>
              <a:gd name="connsiteY6" fmla="*/ 548468 h 548468"/>
              <a:gd name="connsiteX0" fmla="*/ 308060 w 308060"/>
              <a:gd name="connsiteY0" fmla="*/ 123581 h 548468"/>
              <a:gd name="connsiteX1" fmla="*/ 157650 w 308060"/>
              <a:gd name="connsiteY1" fmla="*/ 87 h 548468"/>
              <a:gd name="connsiteX2" fmla="*/ 93687 w 308060"/>
              <a:gd name="connsiteY2" fmla="*/ 138983 h 548468"/>
              <a:gd name="connsiteX3" fmla="*/ 19868 w 308060"/>
              <a:gd name="connsiteY3" fmla="*/ 285024 h 548468"/>
              <a:gd name="connsiteX4" fmla="*/ 8626 w 308060"/>
              <a:gd name="connsiteY4" fmla="*/ 389527 h 548468"/>
              <a:gd name="connsiteX5" fmla="*/ 133113 w 308060"/>
              <a:gd name="connsiteY5" fmla="*/ 502169 h 548468"/>
              <a:gd name="connsiteX6" fmla="*/ 214136 w 308060"/>
              <a:gd name="connsiteY6" fmla="*/ 548468 h 548468"/>
              <a:gd name="connsiteX0" fmla="*/ 309647 w 309647"/>
              <a:gd name="connsiteY0" fmla="*/ 123581 h 548468"/>
              <a:gd name="connsiteX1" fmla="*/ 159237 w 309647"/>
              <a:gd name="connsiteY1" fmla="*/ 87 h 548468"/>
              <a:gd name="connsiteX2" fmla="*/ 95274 w 309647"/>
              <a:gd name="connsiteY2" fmla="*/ 138983 h 548468"/>
              <a:gd name="connsiteX3" fmla="*/ 21455 w 309647"/>
              <a:gd name="connsiteY3" fmla="*/ 285024 h 548468"/>
              <a:gd name="connsiteX4" fmla="*/ 10213 w 309647"/>
              <a:gd name="connsiteY4" fmla="*/ 389527 h 548468"/>
              <a:gd name="connsiteX5" fmla="*/ 156132 w 309647"/>
              <a:gd name="connsiteY5" fmla="*/ 461688 h 548468"/>
              <a:gd name="connsiteX6" fmla="*/ 215723 w 309647"/>
              <a:gd name="connsiteY6" fmla="*/ 548468 h 548468"/>
              <a:gd name="connsiteX0" fmla="*/ 309647 w 309647"/>
              <a:gd name="connsiteY0" fmla="*/ 123581 h 498462"/>
              <a:gd name="connsiteX1" fmla="*/ 159237 w 309647"/>
              <a:gd name="connsiteY1" fmla="*/ 87 h 498462"/>
              <a:gd name="connsiteX2" fmla="*/ 95274 w 309647"/>
              <a:gd name="connsiteY2" fmla="*/ 138983 h 498462"/>
              <a:gd name="connsiteX3" fmla="*/ 21455 w 309647"/>
              <a:gd name="connsiteY3" fmla="*/ 285024 h 498462"/>
              <a:gd name="connsiteX4" fmla="*/ 10213 w 309647"/>
              <a:gd name="connsiteY4" fmla="*/ 389527 h 498462"/>
              <a:gd name="connsiteX5" fmla="*/ 156132 w 309647"/>
              <a:gd name="connsiteY5" fmla="*/ 461688 h 498462"/>
              <a:gd name="connsiteX6" fmla="*/ 249061 w 309647"/>
              <a:gd name="connsiteY6" fmla="*/ 498462 h 498462"/>
              <a:gd name="connsiteX0" fmla="*/ 307532 w 307532"/>
              <a:gd name="connsiteY0" fmla="*/ 123581 h 498462"/>
              <a:gd name="connsiteX1" fmla="*/ 157122 w 307532"/>
              <a:gd name="connsiteY1" fmla="*/ 87 h 498462"/>
              <a:gd name="connsiteX2" fmla="*/ 93159 w 307532"/>
              <a:gd name="connsiteY2" fmla="*/ 138983 h 498462"/>
              <a:gd name="connsiteX3" fmla="*/ 19340 w 307532"/>
              <a:gd name="connsiteY3" fmla="*/ 285024 h 498462"/>
              <a:gd name="connsiteX4" fmla="*/ 8098 w 307532"/>
              <a:gd name="connsiteY4" fmla="*/ 389527 h 498462"/>
              <a:gd name="connsiteX5" fmla="*/ 125442 w 307532"/>
              <a:gd name="connsiteY5" fmla="*/ 454544 h 498462"/>
              <a:gd name="connsiteX6" fmla="*/ 246946 w 307532"/>
              <a:gd name="connsiteY6" fmla="*/ 498462 h 498462"/>
              <a:gd name="connsiteX0" fmla="*/ 294294 w 294294"/>
              <a:gd name="connsiteY0" fmla="*/ 123581 h 498462"/>
              <a:gd name="connsiteX1" fmla="*/ 143884 w 294294"/>
              <a:gd name="connsiteY1" fmla="*/ 87 h 498462"/>
              <a:gd name="connsiteX2" fmla="*/ 79921 w 294294"/>
              <a:gd name="connsiteY2" fmla="*/ 138983 h 498462"/>
              <a:gd name="connsiteX3" fmla="*/ 6102 w 294294"/>
              <a:gd name="connsiteY3" fmla="*/ 285024 h 498462"/>
              <a:gd name="connsiteX4" fmla="*/ 16292 w 294294"/>
              <a:gd name="connsiteY4" fmla="*/ 399052 h 498462"/>
              <a:gd name="connsiteX5" fmla="*/ 112204 w 294294"/>
              <a:gd name="connsiteY5" fmla="*/ 454544 h 498462"/>
              <a:gd name="connsiteX6" fmla="*/ 233708 w 294294"/>
              <a:gd name="connsiteY6" fmla="*/ 498462 h 498462"/>
              <a:gd name="connsiteX0" fmla="*/ 316904 w 316904"/>
              <a:gd name="connsiteY0" fmla="*/ 123581 h 498462"/>
              <a:gd name="connsiteX1" fmla="*/ 166494 w 316904"/>
              <a:gd name="connsiteY1" fmla="*/ 87 h 498462"/>
              <a:gd name="connsiteX2" fmla="*/ 102531 w 316904"/>
              <a:gd name="connsiteY2" fmla="*/ 138983 h 498462"/>
              <a:gd name="connsiteX3" fmla="*/ 2519 w 316904"/>
              <a:gd name="connsiteY3" fmla="*/ 306456 h 498462"/>
              <a:gd name="connsiteX4" fmla="*/ 38902 w 316904"/>
              <a:gd name="connsiteY4" fmla="*/ 399052 h 498462"/>
              <a:gd name="connsiteX5" fmla="*/ 134814 w 316904"/>
              <a:gd name="connsiteY5" fmla="*/ 454544 h 498462"/>
              <a:gd name="connsiteX6" fmla="*/ 256318 w 316904"/>
              <a:gd name="connsiteY6" fmla="*/ 498462 h 498462"/>
              <a:gd name="connsiteX0" fmla="*/ 324712 w 324712"/>
              <a:gd name="connsiteY0" fmla="*/ 123581 h 498462"/>
              <a:gd name="connsiteX1" fmla="*/ 174302 w 324712"/>
              <a:gd name="connsiteY1" fmla="*/ 87 h 498462"/>
              <a:gd name="connsiteX2" fmla="*/ 110339 w 324712"/>
              <a:gd name="connsiteY2" fmla="*/ 138983 h 498462"/>
              <a:gd name="connsiteX3" fmla="*/ 10327 w 324712"/>
              <a:gd name="connsiteY3" fmla="*/ 306456 h 498462"/>
              <a:gd name="connsiteX4" fmla="*/ 18135 w 324712"/>
              <a:gd name="connsiteY4" fmla="*/ 380002 h 498462"/>
              <a:gd name="connsiteX5" fmla="*/ 142622 w 324712"/>
              <a:gd name="connsiteY5" fmla="*/ 454544 h 498462"/>
              <a:gd name="connsiteX6" fmla="*/ 264126 w 324712"/>
              <a:gd name="connsiteY6" fmla="*/ 498462 h 49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712" h="498462">
                <a:moveTo>
                  <a:pt x="324712" y="123581"/>
                </a:moveTo>
                <a:cubicBezTo>
                  <a:pt x="299121" y="52414"/>
                  <a:pt x="210031" y="-2480"/>
                  <a:pt x="174302" y="87"/>
                </a:cubicBezTo>
                <a:cubicBezTo>
                  <a:pt x="138573" y="2654"/>
                  <a:pt x="137668" y="87922"/>
                  <a:pt x="110339" y="138983"/>
                </a:cubicBezTo>
                <a:cubicBezTo>
                  <a:pt x="83010" y="190045"/>
                  <a:pt x="25694" y="266286"/>
                  <a:pt x="10327" y="306456"/>
                </a:cubicBezTo>
                <a:cubicBezTo>
                  <a:pt x="-5040" y="346626"/>
                  <a:pt x="-3914" y="355321"/>
                  <a:pt x="18135" y="380002"/>
                </a:cubicBezTo>
                <a:cubicBezTo>
                  <a:pt x="40184" y="404683"/>
                  <a:pt x="132977" y="437182"/>
                  <a:pt x="142622" y="454544"/>
                </a:cubicBezTo>
                <a:cubicBezTo>
                  <a:pt x="152267" y="471906"/>
                  <a:pt x="228437" y="483993"/>
                  <a:pt x="264126" y="498462"/>
                </a:cubicBezTo>
              </a:path>
            </a:pathLst>
          </a:custGeom>
          <a:noFill/>
          <a:ln w="5715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57150">
                <a:solidFill>
                  <a:srgbClr val="FFC000"/>
                </a:solidFill>
              </a:ln>
            </a:endParaRPr>
          </a:p>
        </p:txBody>
      </p:sp>
      <p:sp>
        <p:nvSpPr>
          <p:cNvPr id="3" name="Freeform: Shape 2">
            <a:extLst>
              <a:ext uri="{FF2B5EF4-FFF2-40B4-BE49-F238E27FC236}">
                <a16:creationId xmlns:a16="http://schemas.microsoft.com/office/drawing/2014/main" id="{38E3558F-8D6E-998C-27A5-79AE2CD02817}"/>
              </a:ext>
            </a:extLst>
          </p:cNvPr>
          <p:cNvSpPr/>
          <p:nvPr/>
        </p:nvSpPr>
        <p:spPr>
          <a:xfrm>
            <a:off x="7338439" y="4212772"/>
            <a:ext cx="388717" cy="397328"/>
          </a:xfrm>
          <a:custGeom>
            <a:avLst/>
            <a:gdLst>
              <a:gd name="connsiteX0" fmla="*/ 388717 w 388717"/>
              <a:gd name="connsiteY0" fmla="*/ 75859 h 397328"/>
              <a:gd name="connsiteX1" fmla="*/ 224411 w 388717"/>
              <a:gd name="connsiteY1" fmla="*/ 2041 h 397328"/>
              <a:gd name="connsiteX2" fmla="*/ 188692 w 388717"/>
              <a:gd name="connsiteY2" fmla="*/ 32997 h 397328"/>
              <a:gd name="connsiteX3" fmla="*/ 124399 w 388717"/>
              <a:gd name="connsiteY3" fmla="*/ 159203 h 397328"/>
              <a:gd name="connsiteX4" fmla="*/ 52961 w 388717"/>
              <a:gd name="connsiteY4" fmla="*/ 233022 h 397328"/>
              <a:gd name="connsiteX5" fmla="*/ 19624 w 388717"/>
              <a:gd name="connsiteY5" fmla="*/ 261597 h 397328"/>
              <a:gd name="connsiteX6" fmla="*/ 574 w 388717"/>
              <a:gd name="connsiteY6" fmla="*/ 292553 h 397328"/>
              <a:gd name="connsiteX7" fmla="*/ 41055 w 388717"/>
              <a:gd name="connsiteY7" fmla="*/ 347322 h 397328"/>
              <a:gd name="connsiteX8" fmla="*/ 86299 w 388717"/>
              <a:gd name="connsiteY8" fmla="*/ 397328 h 39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8717" h="397328">
                <a:moveTo>
                  <a:pt x="388717" y="75859"/>
                </a:moveTo>
                <a:cubicBezTo>
                  <a:pt x="323232" y="42522"/>
                  <a:pt x="257748" y="9185"/>
                  <a:pt x="224411" y="2041"/>
                </a:cubicBezTo>
                <a:cubicBezTo>
                  <a:pt x="191074" y="-5103"/>
                  <a:pt x="205361" y="6803"/>
                  <a:pt x="188692" y="32997"/>
                </a:cubicBezTo>
                <a:cubicBezTo>
                  <a:pt x="172023" y="59191"/>
                  <a:pt x="147021" y="125866"/>
                  <a:pt x="124399" y="159203"/>
                </a:cubicBezTo>
                <a:cubicBezTo>
                  <a:pt x="101777" y="192540"/>
                  <a:pt x="70423" y="215956"/>
                  <a:pt x="52961" y="233022"/>
                </a:cubicBezTo>
                <a:cubicBezTo>
                  <a:pt x="35499" y="250088"/>
                  <a:pt x="28355" y="251675"/>
                  <a:pt x="19624" y="261597"/>
                </a:cubicBezTo>
                <a:cubicBezTo>
                  <a:pt x="10893" y="271519"/>
                  <a:pt x="-2998" y="278266"/>
                  <a:pt x="574" y="292553"/>
                </a:cubicBezTo>
                <a:cubicBezTo>
                  <a:pt x="4146" y="306840"/>
                  <a:pt x="26768" y="329860"/>
                  <a:pt x="41055" y="347322"/>
                </a:cubicBezTo>
                <a:cubicBezTo>
                  <a:pt x="55342" y="364784"/>
                  <a:pt x="70820" y="381056"/>
                  <a:pt x="86299" y="397328"/>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76200">
                <a:solidFill>
                  <a:srgbClr val="FF9900"/>
                </a:solidFill>
              </a:ln>
            </a:endParaRPr>
          </a:p>
        </p:txBody>
      </p:sp>
      <p:sp>
        <p:nvSpPr>
          <p:cNvPr id="5" name="Freeform: Shape 4">
            <a:extLst>
              <a:ext uri="{FF2B5EF4-FFF2-40B4-BE49-F238E27FC236}">
                <a16:creationId xmlns:a16="http://schemas.microsoft.com/office/drawing/2014/main" id="{8C5C17DD-E283-92EB-79C1-9066F0859B14}"/>
              </a:ext>
            </a:extLst>
          </p:cNvPr>
          <p:cNvSpPr/>
          <p:nvPr/>
        </p:nvSpPr>
        <p:spPr>
          <a:xfrm>
            <a:off x="7465219" y="4336257"/>
            <a:ext cx="369798" cy="365912"/>
          </a:xfrm>
          <a:custGeom>
            <a:avLst/>
            <a:gdLst>
              <a:gd name="connsiteX0" fmla="*/ 350043 w 382907"/>
              <a:gd name="connsiteY0" fmla="*/ 0 h 347661"/>
              <a:gd name="connsiteX1" fmla="*/ 357187 w 382907"/>
              <a:gd name="connsiteY1" fmla="*/ 59532 h 347661"/>
              <a:gd name="connsiteX2" fmla="*/ 66675 w 382907"/>
              <a:gd name="connsiteY2" fmla="*/ 321469 h 347661"/>
              <a:gd name="connsiteX3" fmla="*/ 21431 w 382907"/>
              <a:gd name="connsiteY3" fmla="*/ 338138 h 347661"/>
              <a:gd name="connsiteX4" fmla="*/ 0 w 382907"/>
              <a:gd name="connsiteY4" fmla="*/ 319088 h 347661"/>
              <a:gd name="connsiteX0" fmla="*/ 350043 w 381704"/>
              <a:gd name="connsiteY0" fmla="*/ 0 h 360640"/>
              <a:gd name="connsiteX1" fmla="*/ 357187 w 381704"/>
              <a:gd name="connsiteY1" fmla="*/ 59532 h 360640"/>
              <a:gd name="connsiteX2" fmla="*/ 83344 w 381704"/>
              <a:gd name="connsiteY2" fmla="*/ 340519 h 360640"/>
              <a:gd name="connsiteX3" fmla="*/ 21431 w 381704"/>
              <a:gd name="connsiteY3" fmla="*/ 338138 h 360640"/>
              <a:gd name="connsiteX4" fmla="*/ 0 w 381704"/>
              <a:gd name="connsiteY4" fmla="*/ 319088 h 360640"/>
              <a:gd name="connsiteX0" fmla="*/ 350043 w 381704"/>
              <a:gd name="connsiteY0" fmla="*/ 0 h 365912"/>
              <a:gd name="connsiteX1" fmla="*/ 357187 w 381704"/>
              <a:gd name="connsiteY1" fmla="*/ 59532 h 365912"/>
              <a:gd name="connsiteX2" fmla="*/ 83344 w 381704"/>
              <a:gd name="connsiteY2" fmla="*/ 340519 h 365912"/>
              <a:gd name="connsiteX3" fmla="*/ 38099 w 381704"/>
              <a:gd name="connsiteY3" fmla="*/ 352425 h 365912"/>
              <a:gd name="connsiteX4" fmla="*/ 0 w 381704"/>
              <a:gd name="connsiteY4" fmla="*/ 319088 h 365912"/>
              <a:gd name="connsiteX0" fmla="*/ 338137 w 369798"/>
              <a:gd name="connsiteY0" fmla="*/ 0 h 365912"/>
              <a:gd name="connsiteX1" fmla="*/ 345281 w 369798"/>
              <a:gd name="connsiteY1" fmla="*/ 59532 h 365912"/>
              <a:gd name="connsiteX2" fmla="*/ 71438 w 369798"/>
              <a:gd name="connsiteY2" fmla="*/ 340519 h 365912"/>
              <a:gd name="connsiteX3" fmla="*/ 26193 w 369798"/>
              <a:gd name="connsiteY3" fmla="*/ 352425 h 365912"/>
              <a:gd name="connsiteX4" fmla="*/ 0 w 369798"/>
              <a:gd name="connsiteY4" fmla="*/ 330994 h 365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798" h="365912">
                <a:moveTo>
                  <a:pt x="338137" y="0"/>
                </a:moveTo>
                <a:cubicBezTo>
                  <a:pt x="365323" y="2977"/>
                  <a:pt x="389731" y="2779"/>
                  <a:pt x="345281" y="59532"/>
                </a:cubicBezTo>
                <a:cubicBezTo>
                  <a:pt x="300831" y="116285"/>
                  <a:pt x="124619" y="291704"/>
                  <a:pt x="71438" y="340519"/>
                </a:cubicBezTo>
                <a:cubicBezTo>
                  <a:pt x="18257" y="389335"/>
                  <a:pt x="37305" y="352822"/>
                  <a:pt x="26193" y="352425"/>
                </a:cubicBezTo>
                <a:cubicBezTo>
                  <a:pt x="15081" y="352028"/>
                  <a:pt x="5159" y="340320"/>
                  <a:pt x="0" y="330994"/>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B0B42280-84EA-EA63-85D0-D416B5B4C82A}"/>
              </a:ext>
            </a:extLst>
          </p:cNvPr>
          <p:cNvSpPr/>
          <p:nvPr/>
        </p:nvSpPr>
        <p:spPr>
          <a:xfrm>
            <a:off x="7708106" y="3738562"/>
            <a:ext cx="85725" cy="426244"/>
          </a:xfrm>
          <a:custGeom>
            <a:avLst/>
            <a:gdLst>
              <a:gd name="connsiteX0" fmla="*/ 0 w 73996"/>
              <a:gd name="connsiteY0" fmla="*/ 402431 h 402431"/>
              <a:gd name="connsiteX1" fmla="*/ 69057 w 73996"/>
              <a:gd name="connsiteY1" fmla="*/ 288131 h 402431"/>
              <a:gd name="connsiteX2" fmla="*/ 66675 w 73996"/>
              <a:gd name="connsiteY2" fmla="*/ 204788 h 402431"/>
              <a:gd name="connsiteX3" fmla="*/ 52388 w 73996"/>
              <a:gd name="connsiteY3" fmla="*/ 102394 h 402431"/>
              <a:gd name="connsiteX4" fmla="*/ 66675 w 73996"/>
              <a:gd name="connsiteY4" fmla="*/ 0 h 402431"/>
              <a:gd name="connsiteX0" fmla="*/ 0 w 85725"/>
              <a:gd name="connsiteY0" fmla="*/ 426244 h 426244"/>
              <a:gd name="connsiteX1" fmla="*/ 69057 w 85725"/>
              <a:gd name="connsiteY1" fmla="*/ 311944 h 426244"/>
              <a:gd name="connsiteX2" fmla="*/ 66675 w 85725"/>
              <a:gd name="connsiteY2" fmla="*/ 228601 h 426244"/>
              <a:gd name="connsiteX3" fmla="*/ 52388 w 85725"/>
              <a:gd name="connsiteY3" fmla="*/ 126207 h 426244"/>
              <a:gd name="connsiteX4" fmla="*/ 85725 w 85725"/>
              <a:gd name="connsiteY4" fmla="*/ 0 h 426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426244">
                <a:moveTo>
                  <a:pt x="0" y="426244"/>
                </a:moveTo>
                <a:cubicBezTo>
                  <a:pt x="28972" y="385564"/>
                  <a:pt x="57945" y="344884"/>
                  <a:pt x="69057" y="311944"/>
                </a:cubicBezTo>
                <a:cubicBezTo>
                  <a:pt x="80169" y="279004"/>
                  <a:pt x="69453" y="259557"/>
                  <a:pt x="66675" y="228601"/>
                </a:cubicBezTo>
                <a:cubicBezTo>
                  <a:pt x="63897" y="197645"/>
                  <a:pt x="52388" y="160338"/>
                  <a:pt x="52388" y="126207"/>
                </a:cubicBezTo>
                <a:cubicBezTo>
                  <a:pt x="52388" y="92076"/>
                  <a:pt x="78581" y="34131"/>
                  <a:pt x="85725" y="0"/>
                </a:cubicBezTo>
              </a:path>
            </a:pathLst>
          </a:custGeom>
          <a:noFill/>
          <a:ln w="762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251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3" grpId="0" animBg="1"/>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DA562-DCF1-D137-2B7D-79ABA0DAD354}"/>
              </a:ext>
            </a:extLst>
          </p:cNvPr>
          <p:cNvSpPr>
            <a:spLocks noGrp="1"/>
          </p:cNvSpPr>
          <p:nvPr>
            <p:ph type="title"/>
          </p:nvPr>
        </p:nvSpPr>
        <p:spPr/>
        <p:txBody>
          <a:bodyPr/>
          <a:lstStyle/>
          <a:p>
            <a:r>
              <a:rPr lang="en-US"/>
              <a:t>What is traffic doing to our community?</a:t>
            </a:r>
            <a:br>
              <a:rPr lang="en-US"/>
            </a:br>
            <a:r>
              <a:rPr lang="en-US"/>
              <a:t>Quality of Life issues</a:t>
            </a:r>
          </a:p>
        </p:txBody>
      </p:sp>
      <p:sp>
        <p:nvSpPr>
          <p:cNvPr id="3" name="Content Placeholder 2">
            <a:extLst>
              <a:ext uri="{FF2B5EF4-FFF2-40B4-BE49-F238E27FC236}">
                <a16:creationId xmlns:a16="http://schemas.microsoft.com/office/drawing/2014/main" id="{D421ADAC-1F87-0B61-5083-3B049DB42368}"/>
              </a:ext>
            </a:extLst>
          </p:cNvPr>
          <p:cNvSpPr>
            <a:spLocks noGrp="1"/>
          </p:cNvSpPr>
          <p:nvPr>
            <p:ph idx="1"/>
          </p:nvPr>
        </p:nvSpPr>
        <p:spPr/>
        <p:txBody>
          <a:bodyPr>
            <a:normAutofit fontScale="92500" lnSpcReduction="20000"/>
          </a:bodyPr>
          <a:lstStyle/>
          <a:p>
            <a:pPr>
              <a:buFont typeface="Wingdings" panose="05000000000000000000" pitchFamily="2" charset="2"/>
              <a:buChar char="Ø"/>
            </a:pPr>
            <a:r>
              <a:rPr lang="en-US"/>
              <a:t>45 minutes to drop off students (stress)</a:t>
            </a:r>
          </a:p>
          <a:p>
            <a:pPr>
              <a:buFont typeface="Wingdings" panose="05000000000000000000" pitchFamily="2" charset="2"/>
              <a:buChar char="Ø"/>
            </a:pPr>
            <a:r>
              <a:rPr lang="en-US"/>
              <a:t>Safety on side streets (roads not designed for this type of traffic)</a:t>
            </a:r>
          </a:p>
          <a:p>
            <a:pPr>
              <a:buFont typeface="Wingdings" panose="05000000000000000000" pitchFamily="2" charset="2"/>
              <a:buChar char="Ø"/>
            </a:pPr>
            <a:r>
              <a:rPr lang="en-US"/>
              <a:t>Speeding, aggressive drivers and hostility (can’t walk peacefully in the mornings)</a:t>
            </a:r>
          </a:p>
          <a:p>
            <a:pPr>
              <a:buFont typeface="Wingdings" panose="05000000000000000000" pitchFamily="2" charset="2"/>
              <a:buChar char="Ø"/>
            </a:pPr>
            <a:r>
              <a:rPr lang="en-US"/>
              <a:t>Feel land-locked</a:t>
            </a:r>
          </a:p>
          <a:p>
            <a:pPr>
              <a:buFont typeface="Wingdings" panose="05000000000000000000" pitchFamily="2" charset="2"/>
              <a:buChar char="Ø"/>
            </a:pPr>
            <a:r>
              <a:rPr lang="en-US"/>
              <a:t>Need to reschedule appointments because can’t exit driveway or use Portola Drive</a:t>
            </a:r>
          </a:p>
          <a:p>
            <a:pPr>
              <a:buFont typeface="Wingdings" panose="05000000000000000000" pitchFamily="2" charset="2"/>
              <a:buChar char="Ø"/>
            </a:pPr>
            <a:r>
              <a:rPr lang="en-US"/>
              <a:t>Noise (don’t need a clock to know when school starts)</a:t>
            </a:r>
          </a:p>
          <a:p>
            <a:pPr>
              <a:buFont typeface="Wingdings" panose="05000000000000000000" pitchFamily="2" charset="2"/>
              <a:buChar char="Ø"/>
            </a:pPr>
            <a:r>
              <a:rPr lang="en-US"/>
              <a:t>Commercial trucks have no business on our streets</a:t>
            </a:r>
          </a:p>
          <a:p>
            <a:pPr>
              <a:buFont typeface="Wingdings" panose="05000000000000000000" pitchFamily="2" charset="2"/>
              <a:buChar char="Ø"/>
            </a:pPr>
            <a:r>
              <a:rPr lang="en-US"/>
              <a:t>Emergency response</a:t>
            </a:r>
          </a:p>
          <a:p>
            <a:pPr>
              <a:buFont typeface="Wingdings" panose="05000000000000000000" pitchFamily="2" charset="2"/>
              <a:buChar char="Ø"/>
            </a:pPr>
            <a:r>
              <a:rPr lang="en-US"/>
              <a:t>Home values suffer from congestion</a:t>
            </a:r>
          </a:p>
        </p:txBody>
      </p:sp>
    </p:spTree>
    <p:extLst>
      <p:ext uri="{BB962C8B-B14F-4D97-AF65-F5344CB8AC3E}">
        <p14:creationId xmlns:p14="http://schemas.microsoft.com/office/powerpoint/2010/main" val="14575186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04252-AE4E-01BD-E43F-49CD37D15E70}"/>
              </a:ext>
            </a:extLst>
          </p:cNvPr>
          <p:cNvSpPr>
            <a:spLocks noGrp="1"/>
          </p:cNvSpPr>
          <p:nvPr>
            <p:ph type="title"/>
          </p:nvPr>
        </p:nvSpPr>
        <p:spPr/>
        <p:txBody>
          <a:bodyPr/>
          <a:lstStyle/>
          <a:p>
            <a:pPr algn="ctr"/>
            <a:r>
              <a:rPr lang="en-US"/>
              <a:t>Portola Drive: Cut-Through Traffic</a:t>
            </a:r>
            <a:br>
              <a:rPr lang="en-US"/>
            </a:br>
            <a:r>
              <a:rPr lang="en-US"/>
              <a:t>15-Min Counts</a:t>
            </a:r>
          </a:p>
        </p:txBody>
      </p:sp>
      <p:pic>
        <p:nvPicPr>
          <p:cNvPr id="4" name="Picture 3">
            <a:extLst>
              <a:ext uri="{FF2B5EF4-FFF2-40B4-BE49-F238E27FC236}">
                <a16:creationId xmlns:a16="http://schemas.microsoft.com/office/drawing/2014/main" id="{AB0696AF-CB16-964F-16C5-759123C84901}"/>
              </a:ext>
            </a:extLst>
          </p:cNvPr>
          <p:cNvPicPr>
            <a:picLocks noChangeAspect="1"/>
          </p:cNvPicPr>
          <p:nvPr/>
        </p:nvPicPr>
        <p:blipFill>
          <a:blip r:embed="rId2"/>
          <a:srcRect t="14457" b="3915"/>
          <a:stretch/>
        </p:blipFill>
        <p:spPr>
          <a:xfrm>
            <a:off x="2146784" y="1858164"/>
            <a:ext cx="7898432" cy="4454146"/>
          </a:xfrm>
          <a:prstGeom prst="rect">
            <a:avLst/>
          </a:prstGeom>
        </p:spPr>
      </p:pic>
    </p:spTree>
    <p:extLst>
      <p:ext uri="{BB962C8B-B14F-4D97-AF65-F5344CB8AC3E}">
        <p14:creationId xmlns:p14="http://schemas.microsoft.com/office/powerpoint/2010/main" val="3786986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17C8B-6E41-47CF-4AC4-FEFC688994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A8CA2B4-A454-1D59-B192-132865CE3B40}"/>
              </a:ext>
            </a:extLst>
          </p:cNvPr>
          <p:cNvPicPr>
            <a:picLocks noChangeAspect="1"/>
          </p:cNvPicPr>
          <p:nvPr/>
        </p:nvPicPr>
        <p:blipFill>
          <a:blip r:embed="rId3"/>
          <a:srcRect l="12652" t="13090" r="10234"/>
          <a:stretch/>
        </p:blipFill>
        <p:spPr>
          <a:xfrm rot="5400000">
            <a:off x="1869032" y="-1869029"/>
            <a:ext cx="6857998" cy="10596059"/>
          </a:xfrm>
          <a:prstGeom prst="rect">
            <a:avLst/>
          </a:prstGeom>
        </p:spPr>
      </p:pic>
      <p:sp>
        <p:nvSpPr>
          <p:cNvPr id="8" name="Title 7">
            <a:extLst>
              <a:ext uri="{FF2B5EF4-FFF2-40B4-BE49-F238E27FC236}">
                <a16:creationId xmlns:a16="http://schemas.microsoft.com/office/drawing/2014/main" id="{0E4371E5-37EA-CABA-BF83-43432EDB825A}"/>
              </a:ext>
            </a:extLst>
          </p:cNvPr>
          <p:cNvSpPr>
            <a:spLocks noGrp="1"/>
          </p:cNvSpPr>
          <p:nvPr>
            <p:ph type="title"/>
          </p:nvPr>
        </p:nvSpPr>
        <p:spPr>
          <a:xfrm>
            <a:off x="3803675" y="109067"/>
            <a:ext cx="4584649" cy="421657"/>
          </a:xfrm>
          <a:solidFill>
            <a:schemeClr val="bg1"/>
          </a:solidFill>
        </p:spPr>
        <p:txBody>
          <a:bodyPr>
            <a:noAutofit/>
          </a:bodyPr>
          <a:lstStyle/>
          <a:p>
            <a:pPr algn="ctr"/>
            <a:r>
              <a:rPr lang="en-US" sz="2400"/>
              <a:t>Attachment 3: Phase II (Creekside)</a:t>
            </a:r>
          </a:p>
        </p:txBody>
      </p:sp>
      <p:sp>
        <p:nvSpPr>
          <p:cNvPr id="6" name="Rectangle: Rounded Corners 5">
            <a:extLst>
              <a:ext uri="{FF2B5EF4-FFF2-40B4-BE49-F238E27FC236}">
                <a16:creationId xmlns:a16="http://schemas.microsoft.com/office/drawing/2014/main" id="{8D4E9285-BC62-ABFB-A8FB-1CE12000A3F3}"/>
              </a:ext>
            </a:extLst>
          </p:cNvPr>
          <p:cNvSpPr/>
          <p:nvPr/>
        </p:nvSpPr>
        <p:spPr>
          <a:xfrm rot="1613783">
            <a:off x="111694" y="912764"/>
            <a:ext cx="216525" cy="168168"/>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Up 6">
            <a:extLst>
              <a:ext uri="{FF2B5EF4-FFF2-40B4-BE49-F238E27FC236}">
                <a16:creationId xmlns:a16="http://schemas.microsoft.com/office/drawing/2014/main" id="{9310969B-7A7B-2BAD-71C3-B03D505286B4}"/>
              </a:ext>
            </a:extLst>
          </p:cNvPr>
          <p:cNvSpPr/>
          <p:nvPr/>
        </p:nvSpPr>
        <p:spPr>
          <a:xfrm rot="7075777">
            <a:off x="290935" y="1114257"/>
            <a:ext cx="127221" cy="288512"/>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2" descr="No Outlet yellow sign on white background 1481831 Vector Art at Vecteezy">
            <a:extLst>
              <a:ext uri="{FF2B5EF4-FFF2-40B4-BE49-F238E27FC236}">
                <a16:creationId xmlns:a16="http://schemas.microsoft.com/office/drawing/2014/main" id="{EB4F1DE4-9069-A564-3C39-551B70663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464487">
            <a:off x="9750712" y="2381034"/>
            <a:ext cx="596787" cy="596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627F198-BC2E-AC9E-E302-D2CEB08E9DC6}"/>
              </a:ext>
            </a:extLst>
          </p:cNvPr>
          <p:cNvPicPr>
            <a:picLocks noChangeAspect="1"/>
          </p:cNvPicPr>
          <p:nvPr/>
        </p:nvPicPr>
        <p:blipFill>
          <a:blip r:embed="rId5"/>
          <a:stretch>
            <a:fillRect/>
          </a:stretch>
        </p:blipFill>
        <p:spPr>
          <a:xfrm rot="17874418">
            <a:off x="394698" y="787391"/>
            <a:ext cx="471529" cy="471529"/>
          </a:xfrm>
          <a:prstGeom prst="rect">
            <a:avLst/>
          </a:prstGeom>
        </p:spPr>
      </p:pic>
      <p:sp>
        <p:nvSpPr>
          <p:cNvPr id="17" name="Arrow: Bent 16">
            <a:extLst>
              <a:ext uri="{FF2B5EF4-FFF2-40B4-BE49-F238E27FC236}">
                <a16:creationId xmlns:a16="http://schemas.microsoft.com/office/drawing/2014/main" id="{4D5B8D53-79C3-83C5-A2F0-DD1F10218C2B}"/>
              </a:ext>
            </a:extLst>
          </p:cNvPr>
          <p:cNvSpPr/>
          <p:nvPr/>
        </p:nvSpPr>
        <p:spPr>
          <a:xfrm rot="12238065" flipH="1">
            <a:off x="1072601" y="1034106"/>
            <a:ext cx="241483" cy="273458"/>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Arrow: Bent 17">
            <a:extLst>
              <a:ext uri="{FF2B5EF4-FFF2-40B4-BE49-F238E27FC236}">
                <a16:creationId xmlns:a16="http://schemas.microsoft.com/office/drawing/2014/main" id="{53790D99-7CB4-98BB-0C8C-6E5259628174}"/>
              </a:ext>
            </a:extLst>
          </p:cNvPr>
          <p:cNvSpPr/>
          <p:nvPr/>
        </p:nvSpPr>
        <p:spPr>
          <a:xfrm rot="17509383">
            <a:off x="1296281" y="1354381"/>
            <a:ext cx="267573" cy="250206"/>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415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8BAD11E-1130-A562-631B-3408FCFBC9FE}"/>
              </a:ext>
            </a:extLst>
          </p:cNvPr>
          <p:cNvPicPr>
            <a:picLocks noChangeAspect="1"/>
          </p:cNvPicPr>
          <p:nvPr/>
        </p:nvPicPr>
        <p:blipFill>
          <a:blip r:embed="rId2"/>
          <a:srcRect r="-1" b="14041"/>
          <a:stretch/>
        </p:blipFill>
        <p:spPr>
          <a:xfrm>
            <a:off x="-1" y="190"/>
            <a:ext cx="8128855" cy="5291194"/>
          </a:xfrm>
          <a:prstGeom prst="rect">
            <a:avLst/>
          </a:prstGeom>
        </p:spPr>
      </p:pic>
      <p:sp>
        <p:nvSpPr>
          <p:cNvPr id="12" name="Rectangle 11">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C7514-A786-40E4-61BC-06B0CB949EF2}"/>
              </a:ext>
            </a:extLst>
          </p:cNvPr>
          <p:cNvSpPr>
            <a:spLocks noGrp="1"/>
          </p:cNvSpPr>
          <p:nvPr>
            <p:ph type="title"/>
          </p:nvPr>
        </p:nvSpPr>
        <p:spPr>
          <a:xfrm>
            <a:off x="699715" y="5635366"/>
            <a:ext cx="7091299" cy="898581"/>
          </a:xfrm>
        </p:spPr>
        <p:txBody>
          <a:bodyPr vert="horz" lIns="91440" tIns="45720" rIns="91440" bIns="45720" rtlCol="0" anchor="ctr">
            <a:normAutofit/>
          </a:bodyPr>
          <a:lstStyle/>
          <a:p>
            <a:r>
              <a:rPr lang="en-US" sz="3400" kern="1200">
                <a:solidFill>
                  <a:srgbClr val="FFFFFF"/>
                </a:solidFill>
                <a:latin typeface="+mj-lt"/>
                <a:ea typeface="+mj-ea"/>
                <a:cs typeface="+mj-cs"/>
              </a:rPr>
              <a:t>What Happens If You Ignore the Signs?</a:t>
            </a:r>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olice car and a road block&#10;&#10;Description automatically generated">
            <a:extLst>
              <a:ext uri="{FF2B5EF4-FFF2-40B4-BE49-F238E27FC236}">
                <a16:creationId xmlns:a16="http://schemas.microsoft.com/office/drawing/2014/main" id="{6B54C71D-4F4F-8C6D-C7CC-75D01980AAC4}"/>
              </a:ext>
            </a:extLst>
          </p:cNvPr>
          <p:cNvPicPr>
            <a:picLocks noChangeAspect="1"/>
          </p:cNvPicPr>
          <p:nvPr/>
        </p:nvPicPr>
        <p:blipFill rotWithShape="1">
          <a:blip r:embed="rId3">
            <a:extLst>
              <a:ext uri="{28A0092B-C50C-407E-A947-70E740481C1C}">
                <a14:useLocalDpi xmlns:a14="http://schemas.microsoft.com/office/drawing/2010/main" val="0"/>
              </a:ext>
            </a:extLst>
          </a:blip>
          <a:srcRect l="22382" r="20027"/>
          <a:stretch/>
        </p:blipFill>
        <p:spPr>
          <a:xfrm>
            <a:off x="8128856" y="1"/>
            <a:ext cx="4063143" cy="5291384"/>
          </a:xfrm>
          <a:prstGeom prst="rect">
            <a:avLst/>
          </a:prstGeom>
        </p:spPr>
      </p:pic>
    </p:spTree>
    <p:extLst>
      <p:ext uri="{BB962C8B-B14F-4D97-AF65-F5344CB8AC3E}">
        <p14:creationId xmlns:p14="http://schemas.microsoft.com/office/powerpoint/2010/main" val="358050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F9CC3-90EC-8339-E26F-CB6924CA8F74}"/>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9C3F78-294A-D817-DC06-6CDABBDDB8BA}"/>
              </a:ext>
            </a:extLst>
          </p:cNvPr>
          <p:cNvPicPr>
            <a:picLocks noChangeAspect="1"/>
          </p:cNvPicPr>
          <p:nvPr/>
        </p:nvPicPr>
        <p:blipFill>
          <a:blip r:embed="rId2"/>
          <a:stretch>
            <a:fillRect/>
          </a:stretch>
        </p:blipFill>
        <p:spPr>
          <a:xfrm>
            <a:off x="7164364" y="38941"/>
            <a:ext cx="4935608" cy="6766423"/>
          </a:xfrm>
          <a:prstGeom prst="rect">
            <a:avLst/>
          </a:prstGeom>
        </p:spPr>
      </p:pic>
      <p:sp>
        <p:nvSpPr>
          <p:cNvPr id="8" name="Title 7">
            <a:extLst>
              <a:ext uri="{FF2B5EF4-FFF2-40B4-BE49-F238E27FC236}">
                <a16:creationId xmlns:a16="http://schemas.microsoft.com/office/drawing/2014/main" id="{7338EEDC-9543-5A89-12E7-5DC1904517C4}"/>
              </a:ext>
            </a:extLst>
          </p:cNvPr>
          <p:cNvSpPr>
            <a:spLocks noGrp="1"/>
          </p:cNvSpPr>
          <p:nvPr>
            <p:ph type="title"/>
          </p:nvPr>
        </p:nvSpPr>
        <p:spPr>
          <a:xfrm>
            <a:off x="92028" y="2759204"/>
            <a:ext cx="6957701" cy="800074"/>
          </a:xfrm>
          <a:solidFill>
            <a:schemeClr val="bg1">
              <a:lumMod val="85000"/>
            </a:schemeClr>
          </a:solidFill>
        </p:spPr>
        <p:txBody>
          <a:bodyPr>
            <a:normAutofit/>
          </a:bodyPr>
          <a:lstStyle/>
          <a:p>
            <a:pPr algn="ctr"/>
            <a:r>
              <a:rPr lang="en-US"/>
              <a:t>BEFORE</a:t>
            </a:r>
          </a:p>
        </p:txBody>
      </p:sp>
      <p:sp>
        <p:nvSpPr>
          <p:cNvPr id="7" name="Arrow: Up 6">
            <a:extLst>
              <a:ext uri="{FF2B5EF4-FFF2-40B4-BE49-F238E27FC236}">
                <a16:creationId xmlns:a16="http://schemas.microsoft.com/office/drawing/2014/main" id="{463FE840-0FAC-96FF-0772-2565806ECE05}"/>
              </a:ext>
            </a:extLst>
          </p:cNvPr>
          <p:cNvSpPr/>
          <p:nvPr/>
        </p:nvSpPr>
        <p:spPr>
          <a:xfrm rot="12229401">
            <a:off x="8832988" y="4631922"/>
            <a:ext cx="362373" cy="1057116"/>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Arrow: Up 2">
            <a:extLst>
              <a:ext uri="{FF2B5EF4-FFF2-40B4-BE49-F238E27FC236}">
                <a16:creationId xmlns:a16="http://schemas.microsoft.com/office/drawing/2014/main" id="{208230E4-4C87-0459-BF08-6351710B2D97}"/>
              </a:ext>
            </a:extLst>
          </p:cNvPr>
          <p:cNvSpPr/>
          <p:nvPr/>
        </p:nvSpPr>
        <p:spPr>
          <a:xfrm rot="1333275">
            <a:off x="9256237" y="4762906"/>
            <a:ext cx="362373" cy="1057116"/>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0AE797AB-1E62-B27B-6A88-AA9EEDDAA9B7}"/>
              </a:ext>
            </a:extLst>
          </p:cNvPr>
          <p:cNvSpPr txBox="1"/>
          <p:nvPr/>
        </p:nvSpPr>
        <p:spPr>
          <a:xfrm>
            <a:off x="7692180" y="4144931"/>
            <a:ext cx="1012723" cy="954107"/>
          </a:xfrm>
          <a:prstGeom prst="rect">
            <a:avLst/>
          </a:prstGeom>
          <a:solidFill>
            <a:schemeClr val="bg1"/>
          </a:solidFill>
          <a:ln>
            <a:solidFill>
              <a:schemeClr val="bg1"/>
            </a:solidFill>
          </a:ln>
        </p:spPr>
        <p:txBody>
          <a:bodyPr wrap="square" rtlCol="0">
            <a:spAutoFit/>
          </a:bodyPr>
          <a:lstStyle/>
          <a:p>
            <a:r>
              <a:rPr lang="en-US" sz="2800"/>
              <a:t>152 Trips</a:t>
            </a:r>
          </a:p>
        </p:txBody>
      </p:sp>
      <p:sp>
        <p:nvSpPr>
          <p:cNvPr id="9" name="TextBox 8">
            <a:extLst>
              <a:ext uri="{FF2B5EF4-FFF2-40B4-BE49-F238E27FC236}">
                <a16:creationId xmlns:a16="http://schemas.microsoft.com/office/drawing/2014/main" id="{9CCF2E26-9485-EAF4-74C2-FC8B204124D0}"/>
              </a:ext>
            </a:extLst>
          </p:cNvPr>
          <p:cNvSpPr txBox="1"/>
          <p:nvPr/>
        </p:nvSpPr>
        <p:spPr>
          <a:xfrm>
            <a:off x="9851262" y="5291464"/>
            <a:ext cx="1012723" cy="954107"/>
          </a:xfrm>
          <a:prstGeom prst="rect">
            <a:avLst/>
          </a:prstGeom>
          <a:solidFill>
            <a:schemeClr val="bg1"/>
          </a:solidFill>
          <a:ln>
            <a:solidFill>
              <a:schemeClr val="bg1"/>
            </a:solidFill>
          </a:ln>
        </p:spPr>
        <p:txBody>
          <a:bodyPr wrap="square" rtlCol="0">
            <a:spAutoFit/>
          </a:bodyPr>
          <a:lstStyle/>
          <a:p>
            <a:r>
              <a:rPr lang="en-US" sz="2800"/>
              <a:t>22 Trips</a:t>
            </a:r>
          </a:p>
        </p:txBody>
      </p:sp>
      <p:sp>
        <p:nvSpPr>
          <p:cNvPr id="2" name="TextBox 1">
            <a:extLst>
              <a:ext uri="{FF2B5EF4-FFF2-40B4-BE49-F238E27FC236}">
                <a16:creationId xmlns:a16="http://schemas.microsoft.com/office/drawing/2014/main" id="{11CA3EE6-7BA7-FEE7-318C-C8A9F2FEE08C}"/>
              </a:ext>
            </a:extLst>
          </p:cNvPr>
          <p:cNvSpPr txBox="1"/>
          <p:nvPr/>
        </p:nvSpPr>
        <p:spPr>
          <a:xfrm>
            <a:off x="7692180" y="4144931"/>
            <a:ext cx="1012723" cy="954107"/>
          </a:xfrm>
          <a:prstGeom prst="rect">
            <a:avLst/>
          </a:prstGeom>
          <a:solidFill>
            <a:schemeClr val="bg1"/>
          </a:solidFill>
          <a:ln>
            <a:solidFill>
              <a:schemeClr val="bg1"/>
            </a:solidFill>
          </a:ln>
        </p:spPr>
        <p:txBody>
          <a:bodyPr wrap="square" rtlCol="0">
            <a:spAutoFit/>
          </a:bodyPr>
          <a:lstStyle/>
          <a:p>
            <a:r>
              <a:rPr lang="en-US" sz="2800"/>
              <a:t>0 Trips</a:t>
            </a:r>
          </a:p>
        </p:txBody>
      </p:sp>
      <p:sp>
        <p:nvSpPr>
          <p:cNvPr id="4" name="TextBox 3">
            <a:extLst>
              <a:ext uri="{FF2B5EF4-FFF2-40B4-BE49-F238E27FC236}">
                <a16:creationId xmlns:a16="http://schemas.microsoft.com/office/drawing/2014/main" id="{3E878FD3-3DA8-7D3A-2B79-369894CB02BB}"/>
              </a:ext>
            </a:extLst>
          </p:cNvPr>
          <p:cNvSpPr txBox="1"/>
          <p:nvPr/>
        </p:nvSpPr>
        <p:spPr>
          <a:xfrm>
            <a:off x="9851262" y="5291464"/>
            <a:ext cx="1012723" cy="954107"/>
          </a:xfrm>
          <a:prstGeom prst="rect">
            <a:avLst/>
          </a:prstGeom>
          <a:solidFill>
            <a:schemeClr val="bg1"/>
          </a:solidFill>
          <a:ln>
            <a:solidFill>
              <a:schemeClr val="bg1"/>
            </a:solidFill>
          </a:ln>
        </p:spPr>
        <p:txBody>
          <a:bodyPr wrap="square" rtlCol="0">
            <a:spAutoFit/>
          </a:bodyPr>
          <a:lstStyle/>
          <a:p>
            <a:r>
              <a:rPr lang="en-US" sz="2800"/>
              <a:t>24 Trips</a:t>
            </a:r>
          </a:p>
        </p:txBody>
      </p:sp>
      <p:sp>
        <p:nvSpPr>
          <p:cNvPr id="6" name="Title 7">
            <a:extLst>
              <a:ext uri="{FF2B5EF4-FFF2-40B4-BE49-F238E27FC236}">
                <a16:creationId xmlns:a16="http://schemas.microsoft.com/office/drawing/2014/main" id="{D6247DEB-EB9E-E32E-93CC-8D7849AB5F54}"/>
              </a:ext>
            </a:extLst>
          </p:cNvPr>
          <p:cNvSpPr txBox="1">
            <a:spLocks/>
          </p:cNvSpPr>
          <p:nvPr/>
        </p:nvSpPr>
        <p:spPr>
          <a:xfrm>
            <a:off x="92028" y="2759204"/>
            <a:ext cx="6957701" cy="800074"/>
          </a:xfrm>
          <a:prstGeom prst="rect">
            <a:avLst/>
          </a:prstGeom>
          <a:solidFill>
            <a:schemeClr val="bg1">
              <a:lumMod val="8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AFTER</a:t>
            </a:r>
          </a:p>
        </p:txBody>
      </p:sp>
      <p:pic>
        <p:nvPicPr>
          <p:cNvPr id="10" name="Picture 2" descr="No Outlet yellow sign on white background 1481831 Vector Art at Vecteezy">
            <a:extLst>
              <a:ext uri="{FF2B5EF4-FFF2-40B4-BE49-F238E27FC236}">
                <a16:creationId xmlns:a16="http://schemas.microsoft.com/office/drawing/2014/main" id="{13F4E973-2353-5AF5-EEB3-8B74F80E9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5940" y="1136881"/>
            <a:ext cx="691725" cy="69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5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0B41F-7505-FA89-A3A2-BB5D805801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A6C57C-BC5E-006C-00E6-6332494C762B}"/>
              </a:ext>
            </a:extLst>
          </p:cNvPr>
          <p:cNvPicPr>
            <a:picLocks noChangeAspect="1"/>
          </p:cNvPicPr>
          <p:nvPr/>
        </p:nvPicPr>
        <p:blipFill>
          <a:blip r:embed="rId2"/>
          <a:stretch>
            <a:fillRect/>
          </a:stretch>
        </p:blipFill>
        <p:spPr>
          <a:xfrm>
            <a:off x="440843" y="0"/>
            <a:ext cx="11310314" cy="6858000"/>
          </a:xfrm>
          <a:prstGeom prst="rect">
            <a:avLst/>
          </a:prstGeom>
        </p:spPr>
      </p:pic>
      <p:sp>
        <p:nvSpPr>
          <p:cNvPr id="8" name="Title 7">
            <a:extLst>
              <a:ext uri="{FF2B5EF4-FFF2-40B4-BE49-F238E27FC236}">
                <a16:creationId xmlns:a16="http://schemas.microsoft.com/office/drawing/2014/main" id="{9D15644D-3801-020A-47D9-6FC9432AEC15}"/>
              </a:ext>
            </a:extLst>
          </p:cNvPr>
          <p:cNvSpPr>
            <a:spLocks noGrp="1"/>
          </p:cNvSpPr>
          <p:nvPr>
            <p:ph type="title"/>
          </p:nvPr>
        </p:nvSpPr>
        <p:spPr>
          <a:xfrm>
            <a:off x="629392" y="5771535"/>
            <a:ext cx="3448665" cy="882918"/>
          </a:xfrm>
          <a:solidFill>
            <a:schemeClr val="bg1"/>
          </a:solidFill>
        </p:spPr>
        <p:txBody>
          <a:bodyPr>
            <a:normAutofit/>
          </a:bodyPr>
          <a:lstStyle/>
          <a:p>
            <a:pPr algn="ctr"/>
            <a:r>
              <a:rPr lang="en-US"/>
              <a:t>BEFORE</a:t>
            </a:r>
          </a:p>
        </p:txBody>
      </p:sp>
      <p:sp>
        <p:nvSpPr>
          <p:cNvPr id="7" name="Arrow: Up 6">
            <a:extLst>
              <a:ext uri="{FF2B5EF4-FFF2-40B4-BE49-F238E27FC236}">
                <a16:creationId xmlns:a16="http://schemas.microsoft.com/office/drawing/2014/main" id="{637D2CC0-FD2D-AFE4-C301-7605FCCD2F27}"/>
              </a:ext>
            </a:extLst>
          </p:cNvPr>
          <p:cNvSpPr/>
          <p:nvPr/>
        </p:nvSpPr>
        <p:spPr>
          <a:xfrm rot="13947745">
            <a:off x="9880426" y="4989948"/>
            <a:ext cx="671805" cy="1385709"/>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Arrow: Bent 12">
            <a:extLst>
              <a:ext uri="{FF2B5EF4-FFF2-40B4-BE49-F238E27FC236}">
                <a16:creationId xmlns:a16="http://schemas.microsoft.com/office/drawing/2014/main" id="{00C81235-DB34-359D-97AE-6EA340CD9711}"/>
              </a:ext>
            </a:extLst>
          </p:cNvPr>
          <p:cNvSpPr/>
          <p:nvPr/>
        </p:nvSpPr>
        <p:spPr>
          <a:xfrm rot="19018096" flipH="1" flipV="1">
            <a:off x="7747607" y="5489492"/>
            <a:ext cx="996034" cy="1188532"/>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3EFDA5F-90C2-1F65-ECD2-534F9D957EEB}"/>
              </a:ext>
            </a:extLst>
          </p:cNvPr>
          <p:cNvSpPr txBox="1"/>
          <p:nvPr/>
        </p:nvSpPr>
        <p:spPr>
          <a:xfrm>
            <a:off x="9547122" y="4493342"/>
            <a:ext cx="1566147" cy="523220"/>
          </a:xfrm>
          <a:prstGeom prst="rect">
            <a:avLst/>
          </a:prstGeom>
          <a:solidFill>
            <a:schemeClr val="bg1"/>
          </a:solidFill>
        </p:spPr>
        <p:txBody>
          <a:bodyPr wrap="square" rtlCol="0">
            <a:spAutoFit/>
          </a:bodyPr>
          <a:lstStyle/>
          <a:p>
            <a:r>
              <a:rPr lang="en-US" sz="2800"/>
              <a:t>704 Trips</a:t>
            </a:r>
          </a:p>
        </p:txBody>
      </p:sp>
      <p:sp>
        <p:nvSpPr>
          <p:cNvPr id="15" name="TextBox 14">
            <a:extLst>
              <a:ext uri="{FF2B5EF4-FFF2-40B4-BE49-F238E27FC236}">
                <a16:creationId xmlns:a16="http://schemas.microsoft.com/office/drawing/2014/main" id="{BB4DB737-F6D6-36D2-AE19-86817106C7FF}"/>
              </a:ext>
            </a:extLst>
          </p:cNvPr>
          <p:cNvSpPr txBox="1"/>
          <p:nvPr/>
        </p:nvSpPr>
        <p:spPr>
          <a:xfrm>
            <a:off x="6422396" y="4862674"/>
            <a:ext cx="1628847" cy="523220"/>
          </a:xfrm>
          <a:prstGeom prst="rect">
            <a:avLst/>
          </a:prstGeom>
          <a:solidFill>
            <a:schemeClr val="bg1"/>
          </a:solidFill>
        </p:spPr>
        <p:txBody>
          <a:bodyPr wrap="square" rtlCol="0">
            <a:spAutoFit/>
          </a:bodyPr>
          <a:lstStyle/>
          <a:p>
            <a:r>
              <a:rPr lang="en-US" sz="2800"/>
              <a:t>528 Trips</a:t>
            </a:r>
          </a:p>
        </p:txBody>
      </p:sp>
      <p:sp>
        <p:nvSpPr>
          <p:cNvPr id="2" name="TextBox 1">
            <a:extLst>
              <a:ext uri="{FF2B5EF4-FFF2-40B4-BE49-F238E27FC236}">
                <a16:creationId xmlns:a16="http://schemas.microsoft.com/office/drawing/2014/main" id="{2FD303BC-F53D-3053-CC04-B32A48E2F025}"/>
              </a:ext>
            </a:extLst>
          </p:cNvPr>
          <p:cNvSpPr txBox="1"/>
          <p:nvPr/>
        </p:nvSpPr>
        <p:spPr>
          <a:xfrm>
            <a:off x="9547122" y="4493342"/>
            <a:ext cx="1780632" cy="523220"/>
          </a:xfrm>
          <a:prstGeom prst="rect">
            <a:avLst/>
          </a:prstGeom>
          <a:solidFill>
            <a:schemeClr val="bg1"/>
          </a:solidFill>
        </p:spPr>
        <p:txBody>
          <a:bodyPr wrap="square" rtlCol="0">
            <a:spAutoFit/>
          </a:bodyPr>
          <a:lstStyle/>
          <a:p>
            <a:r>
              <a:rPr lang="en-US" sz="2800"/>
              <a:t>1232 Trips</a:t>
            </a:r>
          </a:p>
        </p:txBody>
      </p:sp>
      <p:sp>
        <p:nvSpPr>
          <p:cNvPr id="4" name="TextBox 3">
            <a:extLst>
              <a:ext uri="{FF2B5EF4-FFF2-40B4-BE49-F238E27FC236}">
                <a16:creationId xmlns:a16="http://schemas.microsoft.com/office/drawing/2014/main" id="{320D55F4-7A91-F093-6DAF-73443A1AA0AE}"/>
              </a:ext>
            </a:extLst>
          </p:cNvPr>
          <p:cNvSpPr txBox="1"/>
          <p:nvPr/>
        </p:nvSpPr>
        <p:spPr>
          <a:xfrm>
            <a:off x="6422396" y="4862674"/>
            <a:ext cx="1628847" cy="523220"/>
          </a:xfrm>
          <a:prstGeom prst="rect">
            <a:avLst/>
          </a:prstGeom>
          <a:solidFill>
            <a:schemeClr val="bg1"/>
          </a:solidFill>
        </p:spPr>
        <p:txBody>
          <a:bodyPr wrap="square" rtlCol="0">
            <a:spAutoFit/>
          </a:bodyPr>
          <a:lstStyle/>
          <a:p>
            <a:r>
              <a:rPr lang="en-US" sz="2800"/>
              <a:t>0 Trips</a:t>
            </a:r>
          </a:p>
        </p:txBody>
      </p:sp>
      <p:sp>
        <p:nvSpPr>
          <p:cNvPr id="6" name="Title 7">
            <a:extLst>
              <a:ext uri="{FF2B5EF4-FFF2-40B4-BE49-F238E27FC236}">
                <a16:creationId xmlns:a16="http://schemas.microsoft.com/office/drawing/2014/main" id="{088FBE43-DCBD-8404-3141-1866955B6AD1}"/>
              </a:ext>
            </a:extLst>
          </p:cNvPr>
          <p:cNvSpPr txBox="1">
            <a:spLocks/>
          </p:cNvSpPr>
          <p:nvPr/>
        </p:nvSpPr>
        <p:spPr>
          <a:xfrm>
            <a:off x="629392" y="5771535"/>
            <a:ext cx="3448665" cy="882918"/>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t>AFTER</a:t>
            </a:r>
          </a:p>
        </p:txBody>
      </p:sp>
      <p:pic>
        <p:nvPicPr>
          <p:cNvPr id="9" name="Graphic 8" descr="No sign with solid fill">
            <a:extLst>
              <a:ext uri="{FF2B5EF4-FFF2-40B4-BE49-F238E27FC236}">
                <a16:creationId xmlns:a16="http://schemas.microsoft.com/office/drawing/2014/main" id="{6186CE38-E9B7-7BEA-388F-1D3CD31715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91711" y="5309515"/>
            <a:ext cx="1313192" cy="1313192"/>
          </a:xfrm>
          <a:prstGeom prst="rect">
            <a:avLst/>
          </a:prstGeom>
        </p:spPr>
      </p:pic>
    </p:spTree>
    <p:extLst>
      <p:ext uri="{BB962C8B-B14F-4D97-AF65-F5344CB8AC3E}">
        <p14:creationId xmlns:p14="http://schemas.microsoft.com/office/powerpoint/2010/main" val="72188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371A07-07E6-FCC1-122C-3740FD3B3365}"/>
              </a:ext>
            </a:extLst>
          </p:cNvPr>
          <p:cNvPicPr>
            <a:picLocks noChangeAspect="1"/>
          </p:cNvPicPr>
          <p:nvPr/>
        </p:nvPicPr>
        <p:blipFill>
          <a:blip r:embed="rId2"/>
          <a:stretch>
            <a:fillRect/>
          </a:stretch>
        </p:blipFill>
        <p:spPr>
          <a:xfrm>
            <a:off x="440843" y="0"/>
            <a:ext cx="11310314" cy="6858000"/>
          </a:xfrm>
          <a:prstGeom prst="rect">
            <a:avLst/>
          </a:prstGeom>
        </p:spPr>
      </p:pic>
      <p:sp>
        <p:nvSpPr>
          <p:cNvPr id="8" name="Title 7">
            <a:extLst>
              <a:ext uri="{FF2B5EF4-FFF2-40B4-BE49-F238E27FC236}">
                <a16:creationId xmlns:a16="http://schemas.microsoft.com/office/drawing/2014/main" id="{64148A53-2AB1-D82D-1306-3587F04B97B2}"/>
              </a:ext>
            </a:extLst>
          </p:cNvPr>
          <p:cNvSpPr>
            <a:spLocks noGrp="1"/>
          </p:cNvSpPr>
          <p:nvPr>
            <p:ph type="title"/>
          </p:nvPr>
        </p:nvSpPr>
        <p:spPr>
          <a:xfrm>
            <a:off x="1643784" y="49384"/>
            <a:ext cx="8345991" cy="585282"/>
          </a:xfrm>
          <a:solidFill>
            <a:schemeClr val="bg1"/>
          </a:solidFill>
        </p:spPr>
        <p:txBody>
          <a:bodyPr>
            <a:normAutofit fontScale="90000"/>
          </a:bodyPr>
          <a:lstStyle/>
          <a:p>
            <a:pPr algn="ctr"/>
            <a:r>
              <a:rPr lang="en-US" sz="3600"/>
              <a:t>Attachment 2: Phase I (Torero Drive/Bravo Court)</a:t>
            </a:r>
          </a:p>
        </p:txBody>
      </p:sp>
      <p:sp>
        <p:nvSpPr>
          <p:cNvPr id="6" name="Rectangle: Rounded Corners 5">
            <a:extLst>
              <a:ext uri="{FF2B5EF4-FFF2-40B4-BE49-F238E27FC236}">
                <a16:creationId xmlns:a16="http://schemas.microsoft.com/office/drawing/2014/main" id="{3FAFE618-978E-88B6-A79A-8B058AC709A3}"/>
              </a:ext>
            </a:extLst>
          </p:cNvPr>
          <p:cNvSpPr/>
          <p:nvPr/>
        </p:nvSpPr>
        <p:spPr>
          <a:xfrm rot="19024261">
            <a:off x="6957256" y="4257186"/>
            <a:ext cx="326736" cy="411584"/>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Arrow: Up 6">
            <a:extLst>
              <a:ext uri="{FF2B5EF4-FFF2-40B4-BE49-F238E27FC236}">
                <a16:creationId xmlns:a16="http://schemas.microsoft.com/office/drawing/2014/main" id="{D811291A-D41C-7C18-BC10-2B1327D42F77}"/>
              </a:ext>
            </a:extLst>
          </p:cNvPr>
          <p:cNvSpPr/>
          <p:nvPr/>
        </p:nvSpPr>
        <p:spPr>
          <a:xfrm rot="18970369">
            <a:off x="6154535" y="2751799"/>
            <a:ext cx="163250" cy="435005"/>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Bent 9">
            <a:extLst>
              <a:ext uri="{FF2B5EF4-FFF2-40B4-BE49-F238E27FC236}">
                <a16:creationId xmlns:a16="http://schemas.microsoft.com/office/drawing/2014/main" id="{80CDBCC7-FF91-F14F-BCB9-DEE870599737}"/>
              </a:ext>
            </a:extLst>
          </p:cNvPr>
          <p:cNvSpPr/>
          <p:nvPr/>
        </p:nvSpPr>
        <p:spPr>
          <a:xfrm rot="2939634" flipH="1">
            <a:off x="6087396" y="3659400"/>
            <a:ext cx="304902" cy="299910"/>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 name="Picture 2" descr="No Outlet yellow sign on white background 1481831 Vector Art at Vecteezy">
            <a:extLst>
              <a:ext uri="{FF2B5EF4-FFF2-40B4-BE49-F238E27FC236}">
                <a16:creationId xmlns:a16="http://schemas.microsoft.com/office/drawing/2014/main" id="{E6C8F097-CD74-5A88-88C8-3C9BCD69F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349" y="1944865"/>
            <a:ext cx="596787" cy="5967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80B9A986-2F44-F7D4-821B-37224D9B6CED}"/>
              </a:ext>
            </a:extLst>
          </p:cNvPr>
          <p:cNvPicPr>
            <a:picLocks noChangeAspect="1"/>
          </p:cNvPicPr>
          <p:nvPr/>
        </p:nvPicPr>
        <p:blipFill>
          <a:blip r:embed="rId4"/>
          <a:stretch>
            <a:fillRect/>
          </a:stretch>
        </p:blipFill>
        <p:spPr>
          <a:xfrm rot="8046025">
            <a:off x="6357596" y="3842378"/>
            <a:ext cx="586588" cy="586588"/>
          </a:xfrm>
          <a:prstGeom prst="rect">
            <a:avLst/>
          </a:prstGeom>
        </p:spPr>
      </p:pic>
      <p:sp>
        <p:nvSpPr>
          <p:cNvPr id="14" name="Arrow: Up 13">
            <a:extLst>
              <a:ext uri="{FF2B5EF4-FFF2-40B4-BE49-F238E27FC236}">
                <a16:creationId xmlns:a16="http://schemas.microsoft.com/office/drawing/2014/main" id="{E7531037-E6BD-CA7F-75E5-09C51D76340F}"/>
              </a:ext>
            </a:extLst>
          </p:cNvPr>
          <p:cNvSpPr/>
          <p:nvPr/>
        </p:nvSpPr>
        <p:spPr>
          <a:xfrm rot="18970369">
            <a:off x="7298780" y="3918169"/>
            <a:ext cx="163250" cy="435005"/>
          </a:xfrm>
          <a:prstGeom prst="up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 name="Arrow: Bent 14">
            <a:extLst>
              <a:ext uri="{FF2B5EF4-FFF2-40B4-BE49-F238E27FC236}">
                <a16:creationId xmlns:a16="http://schemas.microsoft.com/office/drawing/2014/main" id="{C033F5B7-E2C7-C0FF-FA15-27F58B8317E7}"/>
              </a:ext>
            </a:extLst>
          </p:cNvPr>
          <p:cNvSpPr/>
          <p:nvPr/>
        </p:nvSpPr>
        <p:spPr>
          <a:xfrm rot="13702686">
            <a:off x="6812967" y="2985140"/>
            <a:ext cx="295437" cy="299910"/>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7" name="Arrow: Bent 16">
            <a:extLst>
              <a:ext uri="{FF2B5EF4-FFF2-40B4-BE49-F238E27FC236}">
                <a16:creationId xmlns:a16="http://schemas.microsoft.com/office/drawing/2014/main" id="{2A3F6260-B55B-96EA-A6FD-61E69DFE2552}"/>
              </a:ext>
            </a:extLst>
          </p:cNvPr>
          <p:cNvSpPr/>
          <p:nvPr/>
        </p:nvSpPr>
        <p:spPr>
          <a:xfrm rot="8222275" flipH="1">
            <a:off x="6054614" y="3132655"/>
            <a:ext cx="304902" cy="299910"/>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Arrow: Bent 17">
            <a:extLst>
              <a:ext uri="{FF2B5EF4-FFF2-40B4-BE49-F238E27FC236}">
                <a16:creationId xmlns:a16="http://schemas.microsoft.com/office/drawing/2014/main" id="{210BCE3C-290E-6D5F-28FB-E505900C1387}"/>
              </a:ext>
            </a:extLst>
          </p:cNvPr>
          <p:cNvSpPr/>
          <p:nvPr/>
        </p:nvSpPr>
        <p:spPr>
          <a:xfrm rot="8337742">
            <a:off x="5878937" y="3293046"/>
            <a:ext cx="295437" cy="299910"/>
          </a:xfrm>
          <a:prstGeom prst="bentArrow">
            <a:avLst>
              <a:gd name="adj1" fmla="val 25000"/>
              <a:gd name="adj2" fmla="val 25000"/>
              <a:gd name="adj3" fmla="val 25000"/>
              <a:gd name="adj4" fmla="val 44865"/>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4976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234BCC6-39B9-47D9-8BF8-C665401AE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hool bus parked in a parking lot&#10;&#10;Description automatically generated">
            <a:extLst>
              <a:ext uri="{FF2B5EF4-FFF2-40B4-BE49-F238E27FC236}">
                <a16:creationId xmlns:a16="http://schemas.microsoft.com/office/drawing/2014/main" id="{3D6448A8-0C0B-B79B-3D0C-A555348F0C58}"/>
              </a:ext>
            </a:extLst>
          </p:cNvPr>
          <p:cNvPicPr>
            <a:picLocks noChangeAspect="1"/>
          </p:cNvPicPr>
          <p:nvPr/>
        </p:nvPicPr>
        <p:blipFill rotWithShape="1">
          <a:blip r:embed="rId3">
            <a:extLst>
              <a:ext uri="{28A0092B-C50C-407E-A947-70E740481C1C}">
                <a14:useLocalDpi xmlns:a14="http://schemas.microsoft.com/office/drawing/2010/main" val="0"/>
              </a:ext>
            </a:extLst>
          </a:blip>
          <a:srcRect t="7265" r="-2" b="31348"/>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8" name="Picture 7" descr="A road with trees and a sign&#10;&#10;Description automatically generated">
            <a:extLst>
              <a:ext uri="{FF2B5EF4-FFF2-40B4-BE49-F238E27FC236}">
                <a16:creationId xmlns:a16="http://schemas.microsoft.com/office/drawing/2014/main" id="{E455AE8C-ADD5-058F-D858-30AD1E8087FB}"/>
              </a:ext>
            </a:extLst>
          </p:cNvPr>
          <p:cNvPicPr>
            <a:picLocks noChangeAspect="1"/>
          </p:cNvPicPr>
          <p:nvPr/>
        </p:nvPicPr>
        <p:blipFill rotWithShape="1">
          <a:blip r:embed="rId4">
            <a:extLst>
              <a:ext uri="{28A0092B-C50C-407E-A947-70E740481C1C}">
                <a14:useLocalDpi xmlns:a14="http://schemas.microsoft.com/office/drawing/2010/main" val="0"/>
              </a:ext>
            </a:extLst>
          </a:blip>
          <a:srcRect t="10003" r="-2" b="2861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5" name="Freeform: Shape 14">
            <a:extLst>
              <a:ext uri="{FF2B5EF4-FFF2-40B4-BE49-F238E27FC236}">
                <a16:creationId xmlns:a16="http://schemas.microsoft.com/office/drawing/2014/main" id="{72A9CE9D-DAC3-40AF-B504-78A64A909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Freeform: Shape 16">
            <a:extLst>
              <a:ext uri="{FF2B5EF4-FFF2-40B4-BE49-F238E27FC236}">
                <a16:creationId xmlns:a16="http://schemas.microsoft.com/office/drawing/2014/main" id="{506D7452-6CDE-4381-86CE-07B245938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30ED55B-BCCD-CE88-0965-6E2DBCAA183E}"/>
              </a:ext>
            </a:extLst>
          </p:cNvPr>
          <p:cNvSpPr>
            <a:spLocks noGrp="1"/>
          </p:cNvSpPr>
          <p:nvPr>
            <p:ph type="title"/>
          </p:nvPr>
        </p:nvSpPr>
        <p:spPr>
          <a:xfrm>
            <a:off x="438912" y="1524659"/>
            <a:ext cx="5019074" cy="2774088"/>
          </a:xfrm>
        </p:spPr>
        <p:txBody>
          <a:bodyPr vert="horz" lIns="91440" tIns="45720" rIns="91440" bIns="45720" rtlCol="0" anchor="b">
            <a:normAutofit/>
          </a:bodyPr>
          <a:lstStyle/>
          <a:p>
            <a:r>
              <a:rPr lang="en-US" sz="5400" kern="1200">
                <a:solidFill>
                  <a:schemeClr val="tx1"/>
                </a:solidFill>
                <a:latin typeface="+mj-lt"/>
                <a:ea typeface="+mj-ea"/>
                <a:cs typeface="+mj-cs"/>
              </a:rPr>
              <a:t>Make it look nice!</a:t>
            </a:r>
          </a:p>
        </p:txBody>
      </p:sp>
      <p:sp>
        <p:nvSpPr>
          <p:cNvPr id="19" name="Rectangle 18">
            <a:extLst>
              <a:ext uri="{FF2B5EF4-FFF2-40B4-BE49-F238E27FC236}">
                <a16:creationId xmlns:a16="http://schemas.microsoft.com/office/drawing/2014/main" id="{762DA937-8B55-4317-BD32-98D7AF30E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
        <p:nvSpPr>
          <p:cNvPr id="21" name="Rectangle 20">
            <a:extLst>
              <a:ext uri="{FF2B5EF4-FFF2-40B4-BE49-F238E27FC236}">
                <a16:creationId xmlns:a16="http://schemas.microsoft.com/office/drawing/2014/main" id="{C52EE5A8-045B-4D39-8ED1-51333408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241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1C029-A2D7-B3B4-3140-BC7F67F168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CF82D6-E5C4-2CAD-2EC4-F96C275318F7}"/>
              </a:ext>
            </a:extLst>
          </p:cNvPr>
          <p:cNvSpPr>
            <a:spLocks noGrp="1"/>
          </p:cNvSpPr>
          <p:nvPr>
            <p:ph type="title"/>
          </p:nvPr>
        </p:nvSpPr>
        <p:spPr/>
        <p:txBody>
          <a:bodyPr/>
          <a:lstStyle/>
          <a:p>
            <a:pPr algn="ctr"/>
            <a:r>
              <a:rPr lang="en-US"/>
              <a:t>What Happened Since October 8 Workshop?</a:t>
            </a:r>
          </a:p>
        </p:txBody>
      </p:sp>
      <p:sp>
        <p:nvSpPr>
          <p:cNvPr id="3" name="Content Placeholder 2">
            <a:extLst>
              <a:ext uri="{FF2B5EF4-FFF2-40B4-BE49-F238E27FC236}">
                <a16:creationId xmlns:a16="http://schemas.microsoft.com/office/drawing/2014/main" id="{DFC195E0-2587-32E0-5F14-9160ADA5902C}"/>
              </a:ext>
            </a:extLst>
          </p:cNvPr>
          <p:cNvSpPr>
            <a:spLocks noGrp="1"/>
          </p:cNvSpPr>
          <p:nvPr>
            <p:ph idx="1"/>
          </p:nvPr>
        </p:nvSpPr>
        <p:spPr/>
        <p:txBody>
          <a:bodyPr>
            <a:normAutofit/>
          </a:bodyPr>
          <a:lstStyle/>
          <a:p>
            <a:pPr>
              <a:buFont typeface="Wingdings" panose="05000000000000000000" pitchFamily="2" charset="2"/>
              <a:buChar char="ü"/>
            </a:pPr>
            <a:r>
              <a:rPr lang="en-US"/>
              <a:t>Caltrans traffic signals coordinated better on Highway 68</a:t>
            </a:r>
          </a:p>
          <a:p>
            <a:pPr>
              <a:buFont typeface="Wingdings" panose="05000000000000000000" pitchFamily="2" charset="2"/>
              <a:buChar char="ü"/>
            </a:pPr>
            <a:r>
              <a:rPr lang="en-US"/>
              <a:t>Caltrans continues work implementing adaptive/AI signals</a:t>
            </a:r>
          </a:p>
          <a:p>
            <a:pPr>
              <a:buFont typeface="Wingdings" panose="05000000000000000000" pitchFamily="2" charset="2"/>
              <a:buChar char="ü"/>
            </a:pPr>
            <a:r>
              <a:rPr lang="en-US"/>
              <a:t>Caltrans rejected idea to relocate the merge from current location to east of Portola Interchange</a:t>
            </a:r>
          </a:p>
          <a:p>
            <a:pPr>
              <a:buFont typeface="Wingdings" panose="05000000000000000000" pitchFamily="2" charset="2"/>
              <a:buChar char="ü"/>
            </a:pPr>
            <a:r>
              <a:rPr lang="en-US"/>
              <a:t>Davis Road was re-opened</a:t>
            </a:r>
          </a:p>
          <a:p>
            <a:pPr>
              <a:buFont typeface="Wingdings" panose="05000000000000000000" pitchFamily="2" charset="2"/>
              <a:buChar char="ü"/>
            </a:pPr>
            <a:r>
              <a:rPr lang="en-US"/>
              <a:t>Meet with stakeholders to identify feasible alternatives</a:t>
            </a:r>
          </a:p>
          <a:p>
            <a:pPr>
              <a:buFont typeface="Wingdings" panose="05000000000000000000" pitchFamily="2" charset="2"/>
              <a:buChar char="ü"/>
            </a:pPr>
            <a:r>
              <a:rPr lang="en-US"/>
              <a:t>TAMC collected traffic data</a:t>
            </a:r>
          </a:p>
        </p:txBody>
      </p:sp>
    </p:spTree>
    <p:extLst>
      <p:ext uri="{BB962C8B-B14F-4D97-AF65-F5344CB8AC3E}">
        <p14:creationId xmlns:p14="http://schemas.microsoft.com/office/powerpoint/2010/main" val="1676458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w of cars parked on a street&#10;&#10;Description automatically generated">
            <a:extLst>
              <a:ext uri="{FF2B5EF4-FFF2-40B4-BE49-F238E27FC236}">
                <a16:creationId xmlns:a16="http://schemas.microsoft.com/office/drawing/2014/main" id="{8CFE7961-A8F9-0335-31C7-F3CE3008A239}"/>
              </a:ext>
            </a:extLst>
          </p:cNvPr>
          <p:cNvPicPr>
            <a:picLocks noChangeAspect="1"/>
          </p:cNvPicPr>
          <p:nvPr/>
        </p:nvPicPr>
        <p:blipFill>
          <a:blip r:embed="rId2">
            <a:extLst>
              <a:ext uri="{28A0092B-C50C-407E-A947-70E740481C1C}">
                <a14:useLocalDpi xmlns:a14="http://schemas.microsoft.com/office/drawing/2010/main" val="0"/>
              </a:ext>
            </a:extLst>
          </a:blip>
          <a:srcRect t="20709" r="5722" b="8583"/>
          <a:stretch/>
        </p:blipFill>
        <p:spPr>
          <a:xfrm>
            <a:off x="20" y="10"/>
            <a:ext cx="12191981" cy="6857990"/>
          </a:xfrm>
          <a:prstGeom prst="rect">
            <a:avLst/>
          </a:prstGeom>
        </p:spPr>
      </p:pic>
      <p:sp>
        <p:nvSpPr>
          <p:cNvPr id="20" name="Rectangle 19">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DA9BF753-EDFF-A607-95FA-2F5CD1A3A1F7}"/>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solidFill>
                  <a:schemeClr val="bg1"/>
                </a:solidFill>
              </a:rPr>
              <a:t>Cut-Through Cut-Through Traffic</a:t>
            </a:r>
          </a:p>
        </p:txBody>
      </p:sp>
      <p:sp>
        <p:nvSpPr>
          <p:cNvPr id="22" name="Rectangle: Rounded Corners 21">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851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46C5751-CF9B-7701-5DF8-FBB66796CB70}"/>
              </a:ext>
            </a:extLst>
          </p:cNvPr>
          <p:cNvSpPr txBox="1"/>
          <p:nvPr/>
        </p:nvSpPr>
        <p:spPr>
          <a:xfrm>
            <a:off x="1632323" y="5566219"/>
            <a:ext cx="8927353" cy="1291771"/>
          </a:xfrm>
          <a:prstGeom prst="rect">
            <a:avLst/>
          </a:prstGeom>
        </p:spPr>
        <p:txBody>
          <a:bodyPr vert="horz" lIns="91440" tIns="45720" rIns="91440" bIns="45720" rtlCol="0" anchor="t">
            <a:normAutofit/>
          </a:bodyPr>
          <a:lstStyle/>
          <a:p>
            <a:pPr algn="ctr">
              <a:lnSpc>
                <a:spcPct val="90000"/>
              </a:lnSpc>
              <a:spcBef>
                <a:spcPts val="1000"/>
              </a:spcBef>
            </a:pPr>
            <a:r>
              <a:rPr lang="en-US" sz="4000">
                <a:solidFill>
                  <a:schemeClr val="tx1">
                    <a:lumMod val="85000"/>
                    <a:lumOff val="15000"/>
                  </a:schemeClr>
                </a:solidFill>
                <a:effectLst>
                  <a:outerShdw blurRad="38100" dist="38100" dir="2700000" algn="tl">
                    <a:srgbClr val="000000">
                      <a:alpha val="43137"/>
                    </a:srgbClr>
                  </a:outerShdw>
                </a:effectLst>
              </a:rPr>
              <a:t>Call to action!</a:t>
            </a:r>
          </a:p>
        </p:txBody>
      </p:sp>
      <p:pic>
        <p:nvPicPr>
          <p:cNvPr id="5" name="Content Placeholder 4" descr="A group of people sitting in chairs&#10;&#10;Description automatically generated">
            <a:extLst>
              <a:ext uri="{FF2B5EF4-FFF2-40B4-BE49-F238E27FC236}">
                <a16:creationId xmlns:a16="http://schemas.microsoft.com/office/drawing/2014/main" id="{4FCFB4B5-4355-7706-37D9-A90C98D3F5B5}"/>
              </a:ext>
            </a:extLst>
          </p:cNvPr>
          <p:cNvPicPr>
            <a:picLocks noChangeAspect="1"/>
          </p:cNvPicPr>
          <p:nvPr/>
        </p:nvPicPr>
        <p:blipFill rotWithShape="1">
          <a:blip r:embed="rId2">
            <a:extLst>
              <a:ext uri="{28A0092B-C50C-407E-A947-70E740481C1C}">
                <a14:useLocalDpi xmlns:a14="http://schemas.microsoft.com/office/drawing/2010/main" val="0"/>
              </a:ext>
            </a:extLst>
          </a:blip>
          <a:srcRect t="35624"/>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973956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40ADD0-8D17-DBA0-762F-140D3CA86E3E}"/>
              </a:ext>
            </a:extLst>
          </p:cNvPr>
          <p:cNvSpPr>
            <a:spLocks noGrp="1"/>
          </p:cNvSpPr>
          <p:nvPr>
            <p:ph type="title"/>
          </p:nvPr>
        </p:nvSpPr>
        <p:spPr>
          <a:xfrm>
            <a:off x="838200" y="372335"/>
            <a:ext cx="10515600" cy="942565"/>
          </a:xfrm>
        </p:spPr>
        <p:txBody>
          <a:bodyPr>
            <a:normAutofit/>
          </a:bodyPr>
          <a:lstStyle/>
          <a:p>
            <a:r>
              <a:rPr lang="en-US"/>
              <a:t>Project Schedule</a:t>
            </a:r>
          </a:p>
        </p:txBody>
      </p:sp>
      <p:graphicFrame>
        <p:nvGraphicFramePr>
          <p:cNvPr id="16" name="Content Placeholder 3">
            <a:extLst>
              <a:ext uri="{FF2B5EF4-FFF2-40B4-BE49-F238E27FC236}">
                <a16:creationId xmlns:a16="http://schemas.microsoft.com/office/drawing/2014/main" id="{037CD7D8-FEFB-BD98-288C-AD47051D4567}"/>
              </a:ext>
            </a:extLst>
          </p:cNvPr>
          <p:cNvGraphicFramePr>
            <a:graphicFrameLocks noGrp="1"/>
          </p:cNvGraphicFramePr>
          <p:nvPr>
            <p:ph idx="1"/>
            <p:extLst>
              <p:ext uri="{D42A27DB-BD31-4B8C-83A1-F6EECF244321}">
                <p14:modId xmlns:p14="http://schemas.microsoft.com/office/powerpoint/2010/main" val="1830438274"/>
              </p:ext>
            </p:extLst>
          </p:nvPr>
        </p:nvGraphicFramePr>
        <p:xfrm>
          <a:off x="241468" y="1314900"/>
          <a:ext cx="6186715" cy="5417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Content Placeholder 4" descr="A group of people standing on a road&#10;&#10;Description automatically generated">
            <a:extLst>
              <a:ext uri="{FF2B5EF4-FFF2-40B4-BE49-F238E27FC236}">
                <a16:creationId xmlns:a16="http://schemas.microsoft.com/office/drawing/2014/main" id="{3F680504-3F6C-532B-5D6A-47F3FC00EE97}"/>
              </a:ext>
            </a:extLst>
          </p:cNvPr>
          <p:cNvPicPr>
            <a:picLocks noChangeAspect="1"/>
          </p:cNvPicPr>
          <p:nvPr/>
        </p:nvPicPr>
        <p:blipFill rotWithShape="1">
          <a:blip r:embed="rId7">
            <a:extLst>
              <a:ext uri="{28A0092B-C50C-407E-A947-70E740481C1C}">
                <a14:useLocalDpi xmlns:a14="http://schemas.microsoft.com/office/drawing/2010/main" val="0"/>
              </a:ext>
            </a:extLst>
          </a:blip>
          <a:srcRect r="2882" b="21474"/>
          <a:stretch/>
        </p:blipFill>
        <p:spPr>
          <a:xfrm>
            <a:off x="6499303" y="2360612"/>
            <a:ext cx="5634533" cy="3416935"/>
          </a:xfrm>
          <a:prstGeom prst="rect">
            <a:avLst/>
          </a:prstGeom>
        </p:spPr>
      </p:pic>
    </p:spTree>
    <p:extLst>
      <p:ext uri="{BB962C8B-B14F-4D97-AF65-F5344CB8AC3E}">
        <p14:creationId xmlns:p14="http://schemas.microsoft.com/office/powerpoint/2010/main" val="93303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0C74CBD-3C4A-8C4D-2C67-529AFC6FE425}"/>
              </a:ext>
            </a:extLst>
          </p:cNvPr>
          <p:cNvPicPr>
            <a:picLocks noChangeAspect="1"/>
          </p:cNvPicPr>
          <p:nvPr/>
        </p:nvPicPr>
        <p:blipFill>
          <a:blip r:embed="rId2"/>
          <a:stretch>
            <a:fillRect/>
          </a:stretch>
        </p:blipFill>
        <p:spPr>
          <a:xfrm>
            <a:off x="5690861" y="0"/>
            <a:ext cx="6393189" cy="6858000"/>
          </a:xfrm>
          <a:prstGeom prst="rect">
            <a:avLst/>
          </a:prstGeom>
          <a:solidFill>
            <a:schemeClr val="accent4"/>
          </a:solidFill>
        </p:spPr>
      </p:pic>
      <p:sp>
        <p:nvSpPr>
          <p:cNvPr id="4" name="TextBox 3">
            <a:extLst>
              <a:ext uri="{FF2B5EF4-FFF2-40B4-BE49-F238E27FC236}">
                <a16:creationId xmlns:a16="http://schemas.microsoft.com/office/drawing/2014/main" id="{01407177-69DA-1DEA-4E27-CE884BC77D02}"/>
              </a:ext>
            </a:extLst>
          </p:cNvPr>
          <p:cNvSpPr txBox="1"/>
          <p:nvPr/>
        </p:nvSpPr>
        <p:spPr>
          <a:xfrm>
            <a:off x="248476" y="337930"/>
            <a:ext cx="4144369" cy="2123658"/>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Blocking the cut-through traffic route?</a:t>
            </a:r>
          </a:p>
        </p:txBody>
      </p:sp>
      <p:sp>
        <p:nvSpPr>
          <p:cNvPr id="7" name="TextBox 6">
            <a:extLst>
              <a:ext uri="{FF2B5EF4-FFF2-40B4-BE49-F238E27FC236}">
                <a16:creationId xmlns:a16="http://schemas.microsoft.com/office/drawing/2014/main" id="{01460B38-02C9-DFBC-F053-0EAB7CDE0D09}"/>
              </a:ext>
            </a:extLst>
          </p:cNvPr>
          <p:cNvSpPr txBox="1"/>
          <p:nvPr/>
        </p:nvSpPr>
        <p:spPr>
          <a:xfrm>
            <a:off x="6096000" y="6396335"/>
            <a:ext cx="5988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ptos" panose="02110004020202020204"/>
                <a:ea typeface="+mn-ea"/>
                <a:cs typeface="+mn-cs"/>
              </a:rPr>
              <a:t>Scenic Route 68 Corridor Improvement Project</a:t>
            </a:r>
          </a:p>
        </p:txBody>
      </p:sp>
      <p:sp>
        <p:nvSpPr>
          <p:cNvPr id="15" name="Arrow: Right 14">
            <a:extLst>
              <a:ext uri="{FF2B5EF4-FFF2-40B4-BE49-F238E27FC236}">
                <a16:creationId xmlns:a16="http://schemas.microsoft.com/office/drawing/2014/main" id="{1AA7CAFF-5D7A-48BF-5296-755CE8D571F3}"/>
              </a:ext>
            </a:extLst>
          </p:cNvPr>
          <p:cNvSpPr/>
          <p:nvPr/>
        </p:nvSpPr>
        <p:spPr>
          <a:xfrm rot="7715291">
            <a:off x="8099165" y="2528269"/>
            <a:ext cx="903864" cy="39002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Arrow: Bent 2">
            <a:extLst>
              <a:ext uri="{FF2B5EF4-FFF2-40B4-BE49-F238E27FC236}">
                <a16:creationId xmlns:a16="http://schemas.microsoft.com/office/drawing/2014/main" id="{6DC609DC-F721-C009-2FBE-CCABE39DF865}"/>
              </a:ext>
            </a:extLst>
          </p:cNvPr>
          <p:cNvSpPr/>
          <p:nvPr/>
        </p:nvSpPr>
        <p:spPr>
          <a:xfrm rot="1896803" flipV="1">
            <a:off x="7876497" y="3240768"/>
            <a:ext cx="723902" cy="742004"/>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Arrow: Right 5">
            <a:extLst>
              <a:ext uri="{FF2B5EF4-FFF2-40B4-BE49-F238E27FC236}">
                <a16:creationId xmlns:a16="http://schemas.microsoft.com/office/drawing/2014/main" id="{31E59096-61CC-C6FD-275A-16233CF284A2}"/>
              </a:ext>
            </a:extLst>
          </p:cNvPr>
          <p:cNvSpPr/>
          <p:nvPr/>
        </p:nvSpPr>
        <p:spPr>
          <a:xfrm rot="7715291">
            <a:off x="10513001" y="413695"/>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Right 10">
            <a:extLst>
              <a:ext uri="{FF2B5EF4-FFF2-40B4-BE49-F238E27FC236}">
                <a16:creationId xmlns:a16="http://schemas.microsoft.com/office/drawing/2014/main" id="{098FEE20-BDAE-893D-1D75-D316B2E79B8B}"/>
              </a:ext>
            </a:extLst>
          </p:cNvPr>
          <p:cNvSpPr/>
          <p:nvPr/>
        </p:nvSpPr>
        <p:spPr>
          <a:xfrm rot="7715291">
            <a:off x="6615937" y="5577990"/>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Arrow: Bent 17">
            <a:extLst>
              <a:ext uri="{FF2B5EF4-FFF2-40B4-BE49-F238E27FC236}">
                <a16:creationId xmlns:a16="http://schemas.microsoft.com/office/drawing/2014/main" id="{D9B77919-81BA-F750-9882-232BDE57D11E}"/>
              </a:ext>
            </a:extLst>
          </p:cNvPr>
          <p:cNvSpPr/>
          <p:nvPr/>
        </p:nvSpPr>
        <p:spPr>
          <a:xfrm rot="7378506" flipV="1">
            <a:off x="8869208" y="1712458"/>
            <a:ext cx="728937" cy="73463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9" name="Arrow: Right 18">
            <a:extLst>
              <a:ext uri="{FF2B5EF4-FFF2-40B4-BE49-F238E27FC236}">
                <a16:creationId xmlns:a16="http://schemas.microsoft.com/office/drawing/2014/main" id="{55493C06-2144-5BB0-5C47-4C85B9CF4835}"/>
              </a:ext>
            </a:extLst>
          </p:cNvPr>
          <p:cNvSpPr/>
          <p:nvPr/>
        </p:nvSpPr>
        <p:spPr>
          <a:xfrm rot="7715291">
            <a:off x="9234085" y="3348811"/>
            <a:ext cx="902749" cy="391422"/>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D20D7E52-3046-CE00-3FFB-B689E1950064}"/>
              </a:ext>
            </a:extLst>
          </p:cNvPr>
          <p:cNvSpPr txBox="1"/>
          <p:nvPr/>
        </p:nvSpPr>
        <p:spPr>
          <a:xfrm>
            <a:off x="6283841" y="3288604"/>
            <a:ext cx="1397398" cy="646331"/>
          </a:xfrm>
          <a:prstGeom prst="rect">
            <a:avLst/>
          </a:prstGeom>
          <a:solidFill>
            <a:srgbClr val="FFFF00"/>
          </a:solidFill>
        </p:spPr>
        <p:txBody>
          <a:bodyPr wrap="square" rtlCol="0">
            <a:spAutoFit/>
          </a:bodyPr>
          <a:lstStyle/>
          <a:p>
            <a:r>
              <a:rPr lang="en-US"/>
              <a:t>528 Trips in AM Peak</a:t>
            </a:r>
          </a:p>
        </p:txBody>
      </p:sp>
    </p:spTree>
    <p:extLst>
      <p:ext uri="{BB962C8B-B14F-4D97-AF65-F5344CB8AC3E}">
        <p14:creationId xmlns:p14="http://schemas.microsoft.com/office/powerpoint/2010/main" val="2914075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038CC-2123-4402-44AE-B33F1BBA9867}"/>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2251CFE-A875-C3E5-B141-78C4E712C416}"/>
              </a:ext>
            </a:extLst>
          </p:cNvPr>
          <p:cNvPicPr>
            <a:picLocks noChangeAspect="1"/>
          </p:cNvPicPr>
          <p:nvPr/>
        </p:nvPicPr>
        <p:blipFill>
          <a:blip r:embed="rId2"/>
          <a:stretch>
            <a:fillRect/>
          </a:stretch>
        </p:blipFill>
        <p:spPr>
          <a:xfrm>
            <a:off x="5690861" y="0"/>
            <a:ext cx="6393189" cy="6858000"/>
          </a:xfrm>
          <a:prstGeom prst="rect">
            <a:avLst/>
          </a:prstGeom>
          <a:solidFill>
            <a:schemeClr val="accent4"/>
          </a:solidFill>
        </p:spPr>
      </p:pic>
      <p:sp>
        <p:nvSpPr>
          <p:cNvPr id="4" name="TextBox 3">
            <a:extLst>
              <a:ext uri="{FF2B5EF4-FFF2-40B4-BE49-F238E27FC236}">
                <a16:creationId xmlns:a16="http://schemas.microsoft.com/office/drawing/2014/main" id="{8541518D-8109-B9E4-9AA1-C12B0AB7C3A6}"/>
              </a:ext>
            </a:extLst>
          </p:cNvPr>
          <p:cNvSpPr txBox="1"/>
          <p:nvPr/>
        </p:nvSpPr>
        <p:spPr>
          <a:xfrm>
            <a:off x="248476" y="337930"/>
            <a:ext cx="5027469" cy="2123658"/>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Phase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400">
                <a:solidFill>
                  <a:prstClr val="white"/>
                </a:solidFill>
                <a:effectLst>
                  <a:outerShdw blurRad="38100" dist="38100" dir="2700000" algn="tl">
                    <a:srgbClr val="000000">
                      <a:alpha val="43137"/>
                    </a:srgbClr>
                  </a:outerShdw>
                </a:effectLst>
                <a:latin typeface="Aptos" panose="02110004020202020204"/>
              </a:rPr>
              <a:t>Close</a:t>
            </a:r>
            <a:r>
              <a:rPr kumimoji="0" lang="en-US"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 Re-Entrance Point at Torero Drive</a:t>
            </a:r>
          </a:p>
        </p:txBody>
      </p:sp>
      <p:sp>
        <p:nvSpPr>
          <p:cNvPr id="7" name="TextBox 6">
            <a:extLst>
              <a:ext uri="{FF2B5EF4-FFF2-40B4-BE49-F238E27FC236}">
                <a16:creationId xmlns:a16="http://schemas.microsoft.com/office/drawing/2014/main" id="{1155AABB-17AC-F6F5-1A7F-AEFB5F924F50}"/>
              </a:ext>
            </a:extLst>
          </p:cNvPr>
          <p:cNvSpPr txBox="1"/>
          <p:nvPr/>
        </p:nvSpPr>
        <p:spPr>
          <a:xfrm>
            <a:off x="6096000" y="6396335"/>
            <a:ext cx="59880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outerShdw blurRad="38100" dist="38100" dir="2700000" algn="tl">
                    <a:srgbClr val="000000">
                      <a:alpha val="43137"/>
                    </a:srgbClr>
                  </a:outerShdw>
                </a:effectLst>
                <a:uLnTx/>
                <a:uFillTx/>
                <a:latin typeface="Aptos" panose="02110004020202020204"/>
                <a:ea typeface="+mn-ea"/>
                <a:cs typeface="+mn-cs"/>
              </a:rPr>
              <a:t>Scenic Route 68 Corridor Improvement Project</a:t>
            </a:r>
          </a:p>
        </p:txBody>
      </p:sp>
      <p:sp>
        <p:nvSpPr>
          <p:cNvPr id="6" name="Arrow: Right 5">
            <a:extLst>
              <a:ext uri="{FF2B5EF4-FFF2-40B4-BE49-F238E27FC236}">
                <a16:creationId xmlns:a16="http://schemas.microsoft.com/office/drawing/2014/main" id="{4C5B465E-A49F-B556-5C87-5E42621BA3FA}"/>
              </a:ext>
            </a:extLst>
          </p:cNvPr>
          <p:cNvSpPr/>
          <p:nvPr/>
        </p:nvSpPr>
        <p:spPr>
          <a:xfrm rot="7715291">
            <a:off x="10513001" y="413695"/>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Arrow: Right 10">
            <a:extLst>
              <a:ext uri="{FF2B5EF4-FFF2-40B4-BE49-F238E27FC236}">
                <a16:creationId xmlns:a16="http://schemas.microsoft.com/office/drawing/2014/main" id="{68A49332-EE52-8A1C-46E6-8C89ADC8034F}"/>
              </a:ext>
            </a:extLst>
          </p:cNvPr>
          <p:cNvSpPr/>
          <p:nvPr/>
        </p:nvSpPr>
        <p:spPr>
          <a:xfrm rot="7715291">
            <a:off x="6615937" y="5577990"/>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Arrow: U-Turn 9">
            <a:extLst>
              <a:ext uri="{FF2B5EF4-FFF2-40B4-BE49-F238E27FC236}">
                <a16:creationId xmlns:a16="http://schemas.microsoft.com/office/drawing/2014/main" id="{AEBB1052-9334-BFB2-A1A7-72157F31486C}"/>
              </a:ext>
            </a:extLst>
          </p:cNvPr>
          <p:cNvSpPr/>
          <p:nvPr/>
        </p:nvSpPr>
        <p:spPr>
          <a:xfrm rot="1878722">
            <a:off x="8616301" y="2393613"/>
            <a:ext cx="542308" cy="1082196"/>
          </a:xfrm>
          <a:prstGeom prst="utur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12" name="Arrow: Right 11">
            <a:extLst>
              <a:ext uri="{FF2B5EF4-FFF2-40B4-BE49-F238E27FC236}">
                <a16:creationId xmlns:a16="http://schemas.microsoft.com/office/drawing/2014/main" id="{8E2C17F8-0D2B-2CD4-8248-67DF14C54828}"/>
              </a:ext>
            </a:extLst>
          </p:cNvPr>
          <p:cNvSpPr/>
          <p:nvPr/>
        </p:nvSpPr>
        <p:spPr>
          <a:xfrm rot="7715291">
            <a:off x="9234085" y="3348811"/>
            <a:ext cx="902749" cy="391422"/>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Arrow: Right 8">
            <a:extLst>
              <a:ext uri="{FF2B5EF4-FFF2-40B4-BE49-F238E27FC236}">
                <a16:creationId xmlns:a16="http://schemas.microsoft.com/office/drawing/2014/main" id="{F4B7F9FD-6049-583E-6B00-F1EBE49AF528}"/>
              </a:ext>
            </a:extLst>
          </p:cNvPr>
          <p:cNvSpPr/>
          <p:nvPr/>
        </p:nvSpPr>
        <p:spPr>
          <a:xfrm rot="7715291">
            <a:off x="8994207" y="3039963"/>
            <a:ext cx="1494779" cy="90624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Arrow: Right 1">
            <a:extLst>
              <a:ext uri="{FF2B5EF4-FFF2-40B4-BE49-F238E27FC236}">
                <a16:creationId xmlns:a16="http://schemas.microsoft.com/office/drawing/2014/main" id="{1ADED9F5-FBBB-F6F5-FA9A-F25F4E9F16CD}"/>
              </a:ext>
            </a:extLst>
          </p:cNvPr>
          <p:cNvSpPr/>
          <p:nvPr/>
        </p:nvSpPr>
        <p:spPr>
          <a:xfrm rot="7715291">
            <a:off x="8099165" y="2528269"/>
            <a:ext cx="903864" cy="390026"/>
          </a:xfrm>
          <a:prstGeom prst="rightArrow">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Arrow: Bent 7">
            <a:extLst>
              <a:ext uri="{FF2B5EF4-FFF2-40B4-BE49-F238E27FC236}">
                <a16:creationId xmlns:a16="http://schemas.microsoft.com/office/drawing/2014/main" id="{1334C03E-ED6D-7B2A-D646-11260EA1D17D}"/>
              </a:ext>
            </a:extLst>
          </p:cNvPr>
          <p:cNvSpPr/>
          <p:nvPr/>
        </p:nvSpPr>
        <p:spPr>
          <a:xfrm rot="1896803" flipV="1">
            <a:off x="7876497" y="3240768"/>
            <a:ext cx="723902" cy="742004"/>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Arrow: Bent 12">
            <a:extLst>
              <a:ext uri="{FF2B5EF4-FFF2-40B4-BE49-F238E27FC236}">
                <a16:creationId xmlns:a16="http://schemas.microsoft.com/office/drawing/2014/main" id="{2E6D3AF9-11A4-E788-F68E-70CDB943B137}"/>
              </a:ext>
            </a:extLst>
          </p:cNvPr>
          <p:cNvSpPr/>
          <p:nvPr/>
        </p:nvSpPr>
        <p:spPr>
          <a:xfrm rot="7378506" flipV="1">
            <a:off x="8869208" y="1712458"/>
            <a:ext cx="728937" cy="734633"/>
          </a:xfrm>
          <a:prstGeom prst="bentArrow">
            <a:avLst>
              <a:gd name="adj1" fmla="val 25000"/>
              <a:gd name="adj2" fmla="val 25000"/>
              <a:gd name="adj3" fmla="val 25000"/>
              <a:gd name="adj4" fmla="val 44865"/>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5" name="Graphic 4" descr="No sign with solid fill">
            <a:extLst>
              <a:ext uri="{FF2B5EF4-FFF2-40B4-BE49-F238E27FC236}">
                <a16:creationId xmlns:a16="http://schemas.microsoft.com/office/drawing/2014/main" id="{7407020B-08B1-9B7B-FAC8-2D64B0B54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6015" y="3105008"/>
            <a:ext cx="914400" cy="914400"/>
          </a:xfrm>
          <a:prstGeom prst="rect">
            <a:avLst/>
          </a:prstGeom>
        </p:spPr>
      </p:pic>
      <p:sp>
        <p:nvSpPr>
          <p:cNvPr id="3" name="TextBox 2">
            <a:extLst>
              <a:ext uri="{FF2B5EF4-FFF2-40B4-BE49-F238E27FC236}">
                <a16:creationId xmlns:a16="http://schemas.microsoft.com/office/drawing/2014/main" id="{6E6C06D4-D424-23A5-0959-C22F8976FE1F}"/>
              </a:ext>
            </a:extLst>
          </p:cNvPr>
          <p:cNvSpPr txBox="1"/>
          <p:nvPr/>
        </p:nvSpPr>
        <p:spPr>
          <a:xfrm>
            <a:off x="6283841" y="3288604"/>
            <a:ext cx="1397398" cy="646331"/>
          </a:xfrm>
          <a:prstGeom prst="rect">
            <a:avLst/>
          </a:prstGeom>
          <a:solidFill>
            <a:srgbClr val="FFFF00"/>
          </a:solidFill>
        </p:spPr>
        <p:txBody>
          <a:bodyPr wrap="square" rtlCol="0">
            <a:spAutoFit/>
          </a:bodyPr>
          <a:lstStyle/>
          <a:p>
            <a:r>
              <a:rPr lang="en-US"/>
              <a:t>528 Trips in AM Peak</a:t>
            </a:r>
          </a:p>
        </p:txBody>
      </p:sp>
    </p:spTree>
    <p:extLst>
      <p:ext uri="{BB962C8B-B14F-4D97-AF65-F5344CB8AC3E}">
        <p14:creationId xmlns:p14="http://schemas.microsoft.com/office/powerpoint/2010/main" val="111450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dc22578f-816f-46db-a965-a1ef8daeb1c2" xsi:nil="true"/>
    <lcf76f155ced4ddcb4097134ff3c332f xmlns="dc22578f-816f-46db-a965-a1ef8daeb1c2">
      <Terms xmlns="http://schemas.microsoft.com/office/infopath/2007/PartnerControls"/>
    </lcf76f155ced4ddcb4097134ff3c332f>
    <TaxCatchAll xmlns="faf2dff7-1506-4aa5-8991-bbb7af5dd8fc" xsi:nil="true"/>
    <SharedWithUsers xmlns="faf2dff7-1506-4aa5-8991-bbb7af5dd8fc">
      <UserInfo>
        <DisplayName>Todd Muck</DisplayName>
        <AccountId>21</AccountId>
        <AccountType/>
      </UserInfo>
      <UserInfo>
        <DisplayName>Michael Zeller</DisplayName>
        <AccountId>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A89A18C41AAC3418EBFC4D13CA3E59E" ma:contentTypeVersion="19" ma:contentTypeDescription="Create a new document." ma:contentTypeScope="" ma:versionID="d3e9b59ebaeba0d84b7df3fce4121d97">
  <xsd:schema xmlns:xsd="http://www.w3.org/2001/XMLSchema" xmlns:xs="http://www.w3.org/2001/XMLSchema" xmlns:p="http://schemas.microsoft.com/office/2006/metadata/properties" xmlns:ns2="dc22578f-816f-46db-a965-a1ef8daeb1c2" xmlns:ns3="faf2dff7-1506-4aa5-8991-bbb7af5dd8fc" targetNamespace="http://schemas.microsoft.com/office/2006/metadata/properties" ma:root="true" ma:fieldsID="25fadf29fbeb3dc26c07790da40b96a2" ns2:_="" ns3:_="">
    <xsd:import namespace="dc22578f-816f-46db-a965-a1ef8daeb1c2"/>
    <xsd:import namespace="faf2dff7-1506-4aa5-8991-bbb7af5dd8f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22578f-816f-46db-a965-a1ef8daeb1c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12b3e53e-12d5-4e58-a8f6-425b524cd83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f2dff7-1506-4aa5-8991-bbb7af5dd8f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4" nillable="true" ma:displayName="Taxonomy Catch All Column" ma:hidden="true" ma:list="{bcb4c813-3d77-496f-a794-c7be73d0bcde}" ma:internalName="TaxCatchAll" ma:showField="CatchAllData" ma:web="faf2dff7-1506-4aa5-8991-bbb7af5dd8f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D61B95-7B6B-4585-84E6-E2163CB25299}">
  <ds:schemaRefs>
    <ds:schemaRef ds:uri="dc22578f-816f-46db-a965-a1ef8daeb1c2"/>
    <ds:schemaRef ds:uri="faf2dff7-1506-4aa5-8991-bbb7af5dd8f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5873A99-8567-4EE3-A493-53810C0EBF0A}">
  <ds:schemaRefs>
    <ds:schemaRef ds:uri="dc22578f-816f-46db-a965-a1ef8daeb1c2"/>
    <ds:schemaRef ds:uri="faf2dff7-1506-4aa5-8991-bbb7af5dd8f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7B5F5C1-0AA1-4B0D-BFC7-21EA1E14B0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48</Slides>
  <Notes>7</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Toro Park  Pilot Project  Doug Bilse, TE Project Manager</vt:lpstr>
      <vt:lpstr>PowerPoint Presentation</vt:lpstr>
      <vt:lpstr>Portola Drive Cut-Through Traffic</vt:lpstr>
      <vt:lpstr>PowerPoint Presentation</vt:lpstr>
      <vt:lpstr>Cut-Through Cut-Through Traffic</vt:lpstr>
      <vt:lpstr>PowerPoint Presentation</vt:lpstr>
      <vt:lpstr>Project Schedule</vt:lpstr>
      <vt:lpstr>PowerPoint Presentation</vt:lpstr>
      <vt:lpstr>PowerPoint Presentation</vt:lpstr>
      <vt:lpstr>PowerPoint Presentation</vt:lpstr>
      <vt:lpstr>PowerPoint Presentation</vt:lpstr>
      <vt:lpstr>Yes We Needed Phase II</vt:lpstr>
      <vt:lpstr>PowerPoint Presentation</vt:lpstr>
      <vt:lpstr>PowerPoint Presentation</vt:lpstr>
      <vt:lpstr>Pilot Project Feedback: Data Collection and Community Engagement</vt:lpstr>
      <vt:lpstr>Toro Park Pilot Project Travel Time Runs</vt:lpstr>
      <vt:lpstr>Toro Park Pilot Project Travel Time Runs</vt:lpstr>
      <vt:lpstr>October 8 Community Workshop Results</vt:lpstr>
      <vt:lpstr>PowerPoint Presentation</vt:lpstr>
      <vt:lpstr>We Heard You Loud and Clear!</vt:lpstr>
      <vt:lpstr>Phase I: Torero Drive Relocation</vt:lpstr>
      <vt:lpstr>Torero Drive Relocation: No Gate</vt:lpstr>
      <vt:lpstr>Torero Drive Relocation: With Gate</vt:lpstr>
      <vt:lpstr>January 15 Workshop Results Torero Drive Partial Road Closure</vt:lpstr>
      <vt:lpstr>PowerPoint Presentation</vt:lpstr>
      <vt:lpstr>PowerPoint Presentation</vt:lpstr>
      <vt:lpstr>PowerPoint Presentation</vt:lpstr>
      <vt:lpstr>January 15 Workshop Results Creekside Partial Road Closure</vt:lpstr>
      <vt:lpstr>How do we fund this?</vt:lpstr>
      <vt:lpstr>ADA Multi-Use Path School to Fort Ord National Monument &amp; Laguna Seca</vt:lpstr>
      <vt:lpstr>Multi-Use Path</vt:lpstr>
      <vt:lpstr>Where do you live, and do you support a Multi-Use Trail?</vt:lpstr>
      <vt:lpstr>Most important votes from January 15 workshop</vt:lpstr>
      <vt:lpstr>What is left?</vt:lpstr>
      <vt:lpstr>Recommendations for Technical Study</vt:lpstr>
      <vt:lpstr>Questions</vt:lpstr>
      <vt:lpstr>PowerPoint Presentation</vt:lpstr>
      <vt:lpstr>Add Graph of traffic counts</vt:lpstr>
      <vt:lpstr>Criteria for Partial Road Closure</vt:lpstr>
      <vt:lpstr>What is traffic doing to our community? Quality of Life issues</vt:lpstr>
      <vt:lpstr>Portola Drive: Cut-Through Traffic 15-Min Counts</vt:lpstr>
      <vt:lpstr>Attachment 3: Phase II (Creekside)</vt:lpstr>
      <vt:lpstr>What Happens If You Ignore the Signs?</vt:lpstr>
      <vt:lpstr>BEFORE</vt:lpstr>
      <vt:lpstr>BEFORE</vt:lpstr>
      <vt:lpstr>Attachment 2: Phase I (Torero Drive/Bravo Court)</vt:lpstr>
      <vt:lpstr>Make it look nice!</vt:lpstr>
      <vt:lpstr>What Happened Since October 8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Measure X Audit Reports</dc:title>
  <dc:creator>Michael Zeller</dc:creator>
  <cp:revision>1</cp:revision>
  <cp:lastPrinted>2025-01-03T22:50:56Z</cp:lastPrinted>
  <dcterms:created xsi:type="dcterms:W3CDTF">2020-02-13T21:16:08Z</dcterms:created>
  <dcterms:modified xsi:type="dcterms:W3CDTF">2025-01-22T18:19:48Z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0x0101009A89A18C41AAC3418EBFC4D13CA3E59E</vt:lpwstr>
  </property>
  <property fmtid="{D5CDD505-2E9C-101B-9397-08002B2CF9AE}" pid="3" name="MediaServiceImageTags">
    <vt:lpwstr/>
  </property>
</Properties>
</file>