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sldIdLst>
    <p:sldId id="256" r:id="rId5"/>
    <p:sldId id="409" r:id="rId6"/>
    <p:sldId id="317" r:id="rId7"/>
    <p:sldId id="410" r:id="rId8"/>
    <p:sldId id="431" r:id="rId9"/>
    <p:sldId id="422" r:id="rId10"/>
    <p:sldId id="432" r:id="rId11"/>
    <p:sldId id="433" r:id="rId12"/>
    <p:sldId id="423" r:id="rId13"/>
    <p:sldId id="434" r:id="rId14"/>
    <p:sldId id="435" r:id="rId15"/>
    <p:sldId id="436" r:id="rId16"/>
    <p:sldId id="437" r:id="rId17"/>
    <p:sldId id="257" r:id="rId18"/>
    <p:sldId id="258" r:id="rId19"/>
    <p:sldId id="274" r:id="rId20"/>
    <p:sldId id="261" r:id="rId21"/>
    <p:sldId id="259" r:id="rId22"/>
    <p:sldId id="275" r:id="rId23"/>
    <p:sldId id="438" r:id="rId24"/>
    <p:sldId id="439" r:id="rId25"/>
    <p:sldId id="440" r:id="rId26"/>
    <p:sldId id="267" r:id="rId27"/>
    <p:sldId id="269" r:id="rId28"/>
    <p:sldId id="441" r:id="rId29"/>
    <p:sldId id="442" r:id="rId30"/>
    <p:sldId id="443" r:id="rId31"/>
    <p:sldId id="444" r:id="rId32"/>
    <p:sldId id="445" r:id="rId33"/>
    <p:sldId id="273" r:id="rId34"/>
    <p:sldId id="446" r:id="rId35"/>
    <p:sldId id="270" r:id="rId36"/>
    <p:sldId id="271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21DAF-CD74-4A1A-8B3A-8DC3C5B8CA48}" v="19" dt="2025-02-07T17:33:07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Zeller" userId="0c3d4f63-0eee-450d-be24-c43610ffb5a4" providerId="ADAL" clId="{29321DAF-CD74-4A1A-8B3A-8DC3C5B8CA48}"/>
    <pc:docChg chg="delSld modSld">
      <pc:chgData name="Michael Zeller" userId="0c3d4f63-0eee-450d-be24-c43610ffb5a4" providerId="ADAL" clId="{29321DAF-CD74-4A1A-8B3A-8DC3C5B8CA48}" dt="2025-02-07T17:33:55.675" v="41" actId="47"/>
      <pc:docMkLst>
        <pc:docMk/>
      </pc:docMkLst>
      <pc:sldChg chg="modSp mod">
        <pc:chgData name="Michael Zeller" userId="0c3d4f63-0eee-450d-be24-c43610ffb5a4" providerId="ADAL" clId="{29321DAF-CD74-4A1A-8B3A-8DC3C5B8CA48}" dt="2025-02-05T00:04:24.466" v="5" actId="20577"/>
        <pc:sldMkLst>
          <pc:docMk/>
          <pc:sldMk cId="3925591244" sldId="256"/>
        </pc:sldMkLst>
        <pc:spChg chg="mod">
          <ac:chgData name="Michael Zeller" userId="0c3d4f63-0eee-450d-be24-c43610ffb5a4" providerId="ADAL" clId="{29321DAF-CD74-4A1A-8B3A-8DC3C5B8CA48}" dt="2025-02-05T00:04:24.466" v="5" actId="20577"/>
          <ac:spMkLst>
            <pc:docMk/>
            <pc:sldMk cId="3925591244" sldId="256"/>
            <ac:spMk id="14" creationId="{7DFBEEC7-D8FD-F624-A5B5-24EBAECF4423}"/>
          </ac:spMkLst>
        </pc:spChg>
      </pc:sldChg>
      <pc:sldChg chg="modSp">
        <pc:chgData name="Michael Zeller" userId="0c3d4f63-0eee-450d-be24-c43610ffb5a4" providerId="ADAL" clId="{29321DAF-CD74-4A1A-8B3A-8DC3C5B8CA48}" dt="2025-02-05T00:05:18.192" v="23" actId="20577"/>
        <pc:sldMkLst>
          <pc:docMk/>
          <pc:sldMk cId="0" sldId="317"/>
        </pc:sldMkLst>
        <pc:graphicFrameChg chg="mod">
          <ac:chgData name="Michael Zeller" userId="0c3d4f63-0eee-450d-be24-c43610ffb5a4" providerId="ADAL" clId="{29321DAF-CD74-4A1A-8B3A-8DC3C5B8CA48}" dt="2025-02-05T00:05:18.192" v="23" actId="20577"/>
          <ac:graphicFrameMkLst>
            <pc:docMk/>
            <pc:sldMk cId="0" sldId="317"/>
            <ac:graphicFrameMk id="10" creationId="{1F555A1B-8CC9-7762-2F2F-2CF7CD0909DC}"/>
          </ac:graphicFrameMkLst>
        </pc:graphicFrameChg>
      </pc:sldChg>
      <pc:sldChg chg="modSp">
        <pc:chgData name="Michael Zeller" userId="0c3d4f63-0eee-450d-be24-c43610ffb5a4" providerId="ADAL" clId="{29321DAF-CD74-4A1A-8B3A-8DC3C5B8CA48}" dt="2025-02-05T00:04:43.323" v="9" actId="20577"/>
        <pc:sldMkLst>
          <pc:docMk/>
          <pc:sldMk cId="0" sldId="409"/>
        </pc:sldMkLst>
        <pc:graphicFrameChg chg="mod">
          <ac:chgData name="Michael Zeller" userId="0c3d4f63-0eee-450d-be24-c43610ffb5a4" providerId="ADAL" clId="{29321DAF-CD74-4A1A-8B3A-8DC3C5B8CA48}" dt="2025-02-05T00:04:43.323" v="9" actId="20577"/>
          <ac:graphicFrameMkLst>
            <pc:docMk/>
            <pc:sldMk cId="0" sldId="409"/>
            <ac:graphicFrameMk id="41" creationId="{1221385E-EBB1-A3D6-2231-A6E019C6C245}"/>
          </ac:graphicFrameMkLst>
        </pc:graphicFrameChg>
      </pc:sldChg>
      <pc:sldChg chg="modSp mod">
        <pc:chgData name="Michael Zeller" userId="0c3d4f63-0eee-450d-be24-c43610ffb5a4" providerId="ADAL" clId="{29321DAF-CD74-4A1A-8B3A-8DC3C5B8CA48}" dt="2025-02-05T00:07:30.942" v="31" actId="20577"/>
        <pc:sldMkLst>
          <pc:docMk/>
          <pc:sldMk cId="0" sldId="422"/>
        </pc:sldMkLst>
        <pc:spChg chg="mod">
          <ac:chgData name="Michael Zeller" userId="0c3d4f63-0eee-450d-be24-c43610ffb5a4" providerId="ADAL" clId="{29321DAF-CD74-4A1A-8B3A-8DC3C5B8CA48}" dt="2025-02-05T00:07:30.942" v="31" actId="20577"/>
          <ac:spMkLst>
            <pc:docMk/>
            <pc:sldMk cId="0" sldId="422"/>
            <ac:spMk id="3" creationId="{ECF8C31B-9ECA-B897-1A83-F50F09B62E40}"/>
          </ac:spMkLst>
        </pc:spChg>
      </pc:sldChg>
      <pc:sldChg chg="del">
        <pc:chgData name="Michael Zeller" userId="0c3d4f63-0eee-450d-be24-c43610ffb5a4" providerId="ADAL" clId="{29321DAF-CD74-4A1A-8B3A-8DC3C5B8CA48}" dt="2025-02-07T17:33:55.675" v="41" actId="47"/>
        <pc:sldMkLst>
          <pc:docMk/>
          <pc:sldMk cId="0" sldId="424"/>
        </pc:sldMkLst>
      </pc:sldChg>
      <pc:sldChg chg="modSp mod">
        <pc:chgData name="Michael Zeller" userId="0c3d4f63-0eee-450d-be24-c43610ffb5a4" providerId="ADAL" clId="{29321DAF-CD74-4A1A-8B3A-8DC3C5B8CA48}" dt="2025-02-07T17:33:07.985" v="40" actId="14826"/>
        <pc:sldMkLst>
          <pc:docMk/>
          <pc:sldMk cId="3183810632" sldId="431"/>
        </pc:sldMkLst>
        <pc:spChg chg="mod">
          <ac:chgData name="Michael Zeller" userId="0c3d4f63-0eee-450d-be24-c43610ffb5a4" providerId="ADAL" clId="{29321DAF-CD74-4A1A-8B3A-8DC3C5B8CA48}" dt="2025-02-05T00:07:02.081" v="27" actId="20577"/>
          <ac:spMkLst>
            <pc:docMk/>
            <pc:sldMk cId="3183810632" sldId="431"/>
            <ac:spMk id="3" creationId="{ECF8C31B-9ECA-B897-1A83-F50F09B62E40}"/>
          </ac:spMkLst>
        </pc:spChg>
        <pc:picChg chg="mod">
          <ac:chgData name="Michael Zeller" userId="0c3d4f63-0eee-450d-be24-c43610ffb5a4" providerId="ADAL" clId="{29321DAF-CD74-4A1A-8B3A-8DC3C5B8CA48}" dt="2025-02-07T17:33:07.985" v="40" actId="14826"/>
          <ac:picMkLst>
            <pc:docMk/>
            <pc:sldMk cId="3183810632" sldId="431"/>
            <ac:picMk id="7" creationId="{8075686A-8CFC-1F2D-777D-30EEEE57CE52}"/>
          </ac:picMkLst>
        </pc:picChg>
      </pc:sldChg>
      <pc:sldChg chg="modSp mod">
        <pc:chgData name="Michael Zeller" userId="0c3d4f63-0eee-450d-be24-c43610ffb5a4" providerId="ADAL" clId="{29321DAF-CD74-4A1A-8B3A-8DC3C5B8CA48}" dt="2025-02-05T00:07:49.644" v="35" actId="20577"/>
        <pc:sldMkLst>
          <pc:docMk/>
          <pc:sldMk cId="1067128643" sldId="432"/>
        </pc:sldMkLst>
        <pc:spChg chg="mod">
          <ac:chgData name="Michael Zeller" userId="0c3d4f63-0eee-450d-be24-c43610ffb5a4" providerId="ADAL" clId="{29321DAF-CD74-4A1A-8B3A-8DC3C5B8CA48}" dt="2025-02-05T00:07:49.644" v="35" actId="20577"/>
          <ac:spMkLst>
            <pc:docMk/>
            <pc:sldMk cId="1067128643" sldId="432"/>
            <ac:spMk id="3" creationId="{ECF8C31B-9ECA-B897-1A83-F50F09B62E40}"/>
          </ac:spMkLst>
        </pc:spChg>
      </pc:sldChg>
      <pc:sldChg chg="modSp mod">
        <pc:chgData name="Michael Zeller" userId="0c3d4f63-0eee-450d-be24-c43610ffb5a4" providerId="ADAL" clId="{29321DAF-CD74-4A1A-8B3A-8DC3C5B8CA48}" dt="2025-02-05T00:08:15.235" v="39" actId="20577"/>
        <pc:sldMkLst>
          <pc:docMk/>
          <pc:sldMk cId="1663076591" sldId="433"/>
        </pc:sldMkLst>
        <pc:spChg chg="mod">
          <ac:chgData name="Michael Zeller" userId="0c3d4f63-0eee-450d-be24-c43610ffb5a4" providerId="ADAL" clId="{29321DAF-CD74-4A1A-8B3A-8DC3C5B8CA48}" dt="2025-02-05T00:08:15.235" v="39" actId="20577"/>
          <ac:spMkLst>
            <pc:docMk/>
            <pc:sldMk cId="1663076591" sldId="433"/>
            <ac:spMk id="3" creationId="{ECF8C31B-9ECA-B897-1A83-F50F09B62E40}"/>
          </ac:spMkLst>
        </pc:spChg>
      </pc:sldChg>
    </pc:docChg>
  </pc:docChgLst>
  <pc:docChgLst>
    <pc:chgData name="Jeff Kise" userId="ec0041eb-95bb-402b-b7c7-c578665fafbb" providerId="ADAL" clId="{A10A27C9-BD23-4C3A-B570-CD7AD2D78E73}"/>
    <pc:docChg chg="undo custSel delSld modSld">
      <pc:chgData name="Jeff Kise" userId="ec0041eb-95bb-402b-b7c7-c578665fafbb" providerId="ADAL" clId="{A10A27C9-BD23-4C3A-B570-CD7AD2D78E73}" dt="2025-02-06T17:33:56.479" v="2400" actId="14100"/>
      <pc:docMkLst>
        <pc:docMk/>
      </pc:docMkLst>
      <pc:sldChg chg="modSp mod">
        <pc:chgData name="Jeff Kise" userId="ec0041eb-95bb-402b-b7c7-c578665fafbb" providerId="ADAL" clId="{A10A27C9-BD23-4C3A-B570-CD7AD2D78E73}" dt="2025-02-05T17:48:01.755" v="299" actId="20577"/>
        <pc:sldMkLst>
          <pc:docMk/>
          <pc:sldMk cId="1798283985" sldId="259"/>
        </pc:sldMkLst>
        <pc:spChg chg="mod">
          <ac:chgData name="Jeff Kise" userId="ec0041eb-95bb-402b-b7c7-c578665fafbb" providerId="ADAL" clId="{A10A27C9-BD23-4C3A-B570-CD7AD2D78E73}" dt="2025-02-05T17:48:01.755" v="299" actId="20577"/>
          <ac:spMkLst>
            <pc:docMk/>
            <pc:sldMk cId="1798283985" sldId="259"/>
            <ac:spMk id="3" creationId="{A64673CB-D3E6-3FDF-6B8D-8CD9A94D356D}"/>
          </ac:spMkLst>
        </pc:spChg>
      </pc:sldChg>
      <pc:sldChg chg="modSp mod">
        <pc:chgData name="Jeff Kise" userId="ec0041eb-95bb-402b-b7c7-c578665fafbb" providerId="ADAL" clId="{A10A27C9-BD23-4C3A-B570-CD7AD2D78E73}" dt="2025-02-05T21:10:44.769" v="1032" actId="20577"/>
        <pc:sldMkLst>
          <pc:docMk/>
          <pc:sldMk cId="2147533427" sldId="267"/>
        </pc:sldMkLst>
        <pc:spChg chg="mod">
          <ac:chgData name="Jeff Kise" userId="ec0041eb-95bb-402b-b7c7-c578665fafbb" providerId="ADAL" clId="{A10A27C9-BD23-4C3A-B570-CD7AD2D78E73}" dt="2025-02-05T21:10:44.769" v="1032" actId="20577"/>
          <ac:spMkLst>
            <pc:docMk/>
            <pc:sldMk cId="2147533427" sldId="267"/>
            <ac:spMk id="3" creationId="{A64673CB-D3E6-3FDF-6B8D-8CD9A94D356D}"/>
          </ac:spMkLst>
        </pc:spChg>
      </pc:sldChg>
      <pc:sldChg chg="modSp mod">
        <pc:chgData name="Jeff Kise" userId="ec0041eb-95bb-402b-b7c7-c578665fafbb" providerId="ADAL" clId="{A10A27C9-BD23-4C3A-B570-CD7AD2D78E73}" dt="2025-02-05T21:12:29.303" v="1101" actId="20577"/>
        <pc:sldMkLst>
          <pc:docMk/>
          <pc:sldMk cId="3065476711" sldId="269"/>
        </pc:sldMkLst>
        <pc:spChg chg="mod">
          <ac:chgData name="Jeff Kise" userId="ec0041eb-95bb-402b-b7c7-c578665fafbb" providerId="ADAL" clId="{A10A27C9-BD23-4C3A-B570-CD7AD2D78E73}" dt="2025-02-05T21:12:29.303" v="1101" actId="20577"/>
          <ac:spMkLst>
            <pc:docMk/>
            <pc:sldMk cId="3065476711" sldId="269"/>
            <ac:spMk id="3" creationId="{A64673CB-D3E6-3FDF-6B8D-8CD9A94D356D}"/>
          </ac:spMkLst>
        </pc:spChg>
      </pc:sldChg>
      <pc:sldChg chg="modSp mod">
        <pc:chgData name="Jeff Kise" userId="ec0041eb-95bb-402b-b7c7-c578665fafbb" providerId="ADAL" clId="{A10A27C9-BD23-4C3A-B570-CD7AD2D78E73}" dt="2025-02-05T21:14:15.101" v="1107" actId="20577"/>
        <pc:sldMkLst>
          <pc:docMk/>
          <pc:sldMk cId="2127461135" sldId="270"/>
        </pc:sldMkLst>
        <pc:spChg chg="mod">
          <ac:chgData name="Jeff Kise" userId="ec0041eb-95bb-402b-b7c7-c578665fafbb" providerId="ADAL" clId="{A10A27C9-BD23-4C3A-B570-CD7AD2D78E73}" dt="2025-02-05T21:14:15.101" v="1107" actId="20577"/>
          <ac:spMkLst>
            <pc:docMk/>
            <pc:sldMk cId="2127461135" sldId="270"/>
            <ac:spMk id="3" creationId="{A64673CB-D3E6-3FDF-6B8D-8CD9A94D356D}"/>
          </ac:spMkLst>
        </pc:spChg>
      </pc:sldChg>
      <pc:sldChg chg="modSp mod">
        <pc:chgData name="Jeff Kise" userId="ec0041eb-95bb-402b-b7c7-c578665fafbb" providerId="ADAL" clId="{A10A27C9-BD23-4C3A-B570-CD7AD2D78E73}" dt="2025-02-05T21:15:18.083" v="1131" actId="20577"/>
        <pc:sldMkLst>
          <pc:docMk/>
          <pc:sldMk cId="2274354098" sldId="271"/>
        </pc:sldMkLst>
        <pc:spChg chg="mod">
          <ac:chgData name="Jeff Kise" userId="ec0041eb-95bb-402b-b7c7-c578665fafbb" providerId="ADAL" clId="{A10A27C9-BD23-4C3A-B570-CD7AD2D78E73}" dt="2025-02-05T21:15:18.083" v="1131" actId="20577"/>
          <ac:spMkLst>
            <pc:docMk/>
            <pc:sldMk cId="2274354098" sldId="271"/>
            <ac:spMk id="3" creationId="{A64673CB-D3E6-3FDF-6B8D-8CD9A94D356D}"/>
          </ac:spMkLst>
        </pc:spChg>
      </pc:sldChg>
      <pc:sldChg chg="modSp mod">
        <pc:chgData name="Jeff Kise" userId="ec0041eb-95bb-402b-b7c7-c578665fafbb" providerId="ADAL" clId="{A10A27C9-BD23-4C3A-B570-CD7AD2D78E73}" dt="2025-02-05T17:52:03.120" v="300" actId="207"/>
        <pc:sldMkLst>
          <pc:docMk/>
          <pc:sldMk cId="2083684279" sldId="275"/>
        </pc:sldMkLst>
        <pc:spChg chg="mod">
          <ac:chgData name="Jeff Kise" userId="ec0041eb-95bb-402b-b7c7-c578665fafbb" providerId="ADAL" clId="{A10A27C9-BD23-4C3A-B570-CD7AD2D78E73}" dt="2025-02-05T17:52:03.120" v="300" actId="207"/>
          <ac:spMkLst>
            <pc:docMk/>
            <pc:sldMk cId="2083684279" sldId="275"/>
            <ac:spMk id="3" creationId="{888D2630-F13A-E3C5-9A37-3C750A8AED47}"/>
          </ac:spMkLst>
        </pc:spChg>
      </pc:sldChg>
      <pc:sldChg chg="modSp mod">
        <pc:chgData name="Jeff Kise" userId="ec0041eb-95bb-402b-b7c7-c578665fafbb" providerId="ADAL" clId="{A10A27C9-BD23-4C3A-B570-CD7AD2D78E73}" dt="2025-02-05T18:26:48.015" v="346" actId="20577"/>
        <pc:sldMkLst>
          <pc:docMk/>
          <pc:sldMk cId="122509417" sldId="438"/>
        </pc:sldMkLst>
        <pc:spChg chg="mod">
          <ac:chgData name="Jeff Kise" userId="ec0041eb-95bb-402b-b7c7-c578665fafbb" providerId="ADAL" clId="{A10A27C9-BD23-4C3A-B570-CD7AD2D78E73}" dt="2025-02-05T18:26:48.015" v="346" actId="20577"/>
          <ac:spMkLst>
            <pc:docMk/>
            <pc:sldMk cId="122509417" sldId="438"/>
            <ac:spMk id="3" creationId="{2F0FCEB6-2434-5BE4-E576-C1AD75FCDD33}"/>
          </ac:spMkLst>
        </pc:spChg>
      </pc:sldChg>
      <pc:sldChg chg="modSp mod">
        <pc:chgData name="Jeff Kise" userId="ec0041eb-95bb-402b-b7c7-c578665fafbb" providerId="ADAL" clId="{A10A27C9-BD23-4C3A-B570-CD7AD2D78E73}" dt="2025-02-05T19:06:12.454" v="668" actId="255"/>
        <pc:sldMkLst>
          <pc:docMk/>
          <pc:sldMk cId="3830554466" sldId="439"/>
        </pc:sldMkLst>
        <pc:spChg chg="mod">
          <ac:chgData name="Jeff Kise" userId="ec0041eb-95bb-402b-b7c7-c578665fafbb" providerId="ADAL" clId="{A10A27C9-BD23-4C3A-B570-CD7AD2D78E73}" dt="2025-02-05T19:06:12.454" v="668" actId="255"/>
          <ac:spMkLst>
            <pc:docMk/>
            <pc:sldMk cId="3830554466" sldId="439"/>
            <ac:spMk id="3" creationId="{8B7BFEAD-D97C-129F-82F5-F7C96AA755D4}"/>
          </ac:spMkLst>
        </pc:spChg>
        <pc:graphicFrameChg chg="modGraphic">
          <ac:chgData name="Jeff Kise" userId="ec0041eb-95bb-402b-b7c7-c578665fafbb" providerId="ADAL" clId="{A10A27C9-BD23-4C3A-B570-CD7AD2D78E73}" dt="2025-02-05T19:04:14.853" v="465" actId="20577"/>
          <ac:graphicFrameMkLst>
            <pc:docMk/>
            <pc:sldMk cId="3830554466" sldId="439"/>
            <ac:graphicFrameMk id="7" creationId="{BDDE6E46-5FBB-1167-4DA4-8FA8A25D671C}"/>
          </ac:graphicFrameMkLst>
        </pc:graphicFrameChg>
      </pc:sldChg>
      <pc:sldChg chg="addSp delSp modSp mod">
        <pc:chgData name="Jeff Kise" userId="ec0041eb-95bb-402b-b7c7-c578665fafbb" providerId="ADAL" clId="{A10A27C9-BD23-4C3A-B570-CD7AD2D78E73}" dt="2025-02-05T21:08:25.809" v="956" actId="20577"/>
        <pc:sldMkLst>
          <pc:docMk/>
          <pc:sldMk cId="1289572692" sldId="440"/>
        </pc:sldMkLst>
        <pc:graphicFrameChg chg="modGraphic">
          <ac:chgData name="Jeff Kise" userId="ec0041eb-95bb-402b-b7c7-c578665fafbb" providerId="ADAL" clId="{A10A27C9-BD23-4C3A-B570-CD7AD2D78E73}" dt="2025-02-05T21:08:25.809" v="956" actId="20577"/>
          <ac:graphicFrameMkLst>
            <pc:docMk/>
            <pc:sldMk cId="1289572692" sldId="440"/>
            <ac:graphicFrameMk id="7" creationId="{ABACB308-E6F6-1476-C11C-2EA957E19917}"/>
          </ac:graphicFrameMkLst>
        </pc:graphicFrameChg>
      </pc:sldChg>
      <pc:sldChg chg="modSp mod">
        <pc:chgData name="Jeff Kise" userId="ec0041eb-95bb-402b-b7c7-c578665fafbb" providerId="ADAL" clId="{A10A27C9-BD23-4C3A-B570-CD7AD2D78E73}" dt="2025-02-05T21:40:05.153" v="1282" actId="242"/>
        <pc:sldMkLst>
          <pc:docMk/>
          <pc:sldMk cId="2210538168" sldId="441"/>
        </pc:sldMkLst>
        <pc:spChg chg="mod">
          <ac:chgData name="Jeff Kise" userId="ec0041eb-95bb-402b-b7c7-c578665fafbb" providerId="ADAL" clId="{A10A27C9-BD23-4C3A-B570-CD7AD2D78E73}" dt="2025-02-05T21:37:52.434" v="1275" actId="207"/>
          <ac:spMkLst>
            <pc:docMk/>
            <pc:sldMk cId="2210538168" sldId="441"/>
            <ac:spMk id="2" creationId="{DF61765E-E1A8-77E2-419B-7E5E491FD70E}"/>
          </ac:spMkLst>
        </pc:spChg>
        <pc:graphicFrameChg chg="modGraphic">
          <ac:chgData name="Jeff Kise" userId="ec0041eb-95bb-402b-b7c7-c578665fafbb" providerId="ADAL" clId="{A10A27C9-BD23-4C3A-B570-CD7AD2D78E73}" dt="2025-02-05T21:40:05.153" v="1282" actId="242"/>
          <ac:graphicFrameMkLst>
            <pc:docMk/>
            <pc:sldMk cId="2210538168" sldId="441"/>
            <ac:graphicFrameMk id="7" creationId="{B75B3BCA-6AD6-6AE7-BFC5-D5B08CF81434}"/>
          </ac:graphicFrameMkLst>
        </pc:graphicFrameChg>
      </pc:sldChg>
      <pc:sldChg chg="modSp mod">
        <pc:chgData name="Jeff Kise" userId="ec0041eb-95bb-402b-b7c7-c578665fafbb" providerId="ADAL" clId="{A10A27C9-BD23-4C3A-B570-CD7AD2D78E73}" dt="2025-02-05T22:43:50.728" v="1369" actId="20577"/>
        <pc:sldMkLst>
          <pc:docMk/>
          <pc:sldMk cId="260399050" sldId="442"/>
        </pc:sldMkLst>
        <pc:graphicFrameChg chg="modGraphic">
          <ac:chgData name="Jeff Kise" userId="ec0041eb-95bb-402b-b7c7-c578665fafbb" providerId="ADAL" clId="{A10A27C9-BD23-4C3A-B570-CD7AD2D78E73}" dt="2025-02-05T22:43:50.728" v="1369" actId="20577"/>
          <ac:graphicFrameMkLst>
            <pc:docMk/>
            <pc:sldMk cId="260399050" sldId="442"/>
            <ac:graphicFrameMk id="7" creationId="{D442EA8E-4817-7406-4671-DAF9555DA5FD}"/>
          </ac:graphicFrameMkLst>
        </pc:graphicFrameChg>
      </pc:sldChg>
      <pc:sldChg chg="modSp mod">
        <pc:chgData name="Jeff Kise" userId="ec0041eb-95bb-402b-b7c7-c578665fafbb" providerId="ADAL" clId="{A10A27C9-BD23-4C3A-B570-CD7AD2D78E73}" dt="2025-02-06T17:33:56.479" v="2400" actId="14100"/>
        <pc:sldMkLst>
          <pc:docMk/>
          <pc:sldMk cId="1768006005" sldId="443"/>
        </pc:sldMkLst>
        <pc:graphicFrameChg chg="mod modGraphic">
          <ac:chgData name="Jeff Kise" userId="ec0041eb-95bb-402b-b7c7-c578665fafbb" providerId="ADAL" clId="{A10A27C9-BD23-4C3A-B570-CD7AD2D78E73}" dt="2025-02-06T17:33:56.479" v="2400" actId="14100"/>
          <ac:graphicFrameMkLst>
            <pc:docMk/>
            <pc:sldMk cId="1768006005" sldId="443"/>
            <ac:graphicFrameMk id="7" creationId="{9BE9A97B-9291-6831-D3F5-2E0D2872E05D}"/>
          </ac:graphicFrameMkLst>
        </pc:graphicFrameChg>
      </pc:sldChg>
      <pc:sldChg chg="modSp mod modNotesTx">
        <pc:chgData name="Jeff Kise" userId="ec0041eb-95bb-402b-b7c7-c578665fafbb" providerId="ADAL" clId="{A10A27C9-BD23-4C3A-B570-CD7AD2D78E73}" dt="2025-02-06T17:12:34.927" v="2011" actId="207"/>
        <pc:sldMkLst>
          <pc:docMk/>
          <pc:sldMk cId="486483566" sldId="444"/>
        </pc:sldMkLst>
        <pc:spChg chg="mod">
          <ac:chgData name="Jeff Kise" userId="ec0041eb-95bb-402b-b7c7-c578665fafbb" providerId="ADAL" clId="{A10A27C9-BD23-4C3A-B570-CD7AD2D78E73}" dt="2025-02-06T17:12:34.927" v="2011" actId="207"/>
          <ac:spMkLst>
            <pc:docMk/>
            <pc:sldMk cId="486483566" sldId="444"/>
            <ac:spMk id="2" creationId="{20D9CCAA-68CD-B6AA-A370-C82C672492A2}"/>
          </ac:spMkLst>
        </pc:spChg>
        <pc:graphicFrameChg chg="modGraphic">
          <ac:chgData name="Jeff Kise" userId="ec0041eb-95bb-402b-b7c7-c578665fafbb" providerId="ADAL" clId="{A10A27C9-BD23-4C3A-B570-CD7AD2D78E73}" dt="2025-02-06T17:06:56.994" v="1929" actId="20577"/>
          <ac:graphicFrameMkLst>
            <pc:docMk/>
            <pc:sldMk cId="486483566" sldId="444"/>
            <ac:graphicFrameMk id="7" creationId="{BAC4E43A-D447-6D2F-4DD3-412AA0B9612E}"/>
          </ac:graphicFrameMkLst>
        </pc:graphicFrameChg>
      </pc:sldChg>
      <pc:sldChg chg="modSp mod">
        <pc:chgData name="Jeff Kise" userId="ec0041eb-95bb-402b-b7c7-c578665fafbb" providerId="ADAL" clId="{A10A27C9-BD23-4C3A-B570-CD7AD2D78E73}" dt="2025-02-06T17:16:13.101" v="2068" actId="207"/>
        <pc:sldMkLst>
          <pc:docMk/>
          <pc:sldMk cId="3316237053" sldId="445"/>
        </pc:sldMkLst>
        <pc:spChg chg="mod">
          <ac:chgData name="Jeff Kise" userId="ec0041eb-95bb-402b-b7c7-c578665fafbb" providerId="ADAL" clId="{A10A27C9-BD23-4C3A-B570-CD7AD2D78E73}" dt="2025-02-06T17:16:13.101" v="2068" actId="207"/>
          <ac:spMkLst>
            <pc:docMk/>
            <pc:sldMk cId="3316237053" sldId="445"/>
            <ac:spMk id="2" creationId="{5B25A6D8-034D-9D96-D7A4-8BA17629D6D3}"/>
          </ac:spMkLst>
        </pc:spChg>
        <pc:graphicFrameChg chg="mod modGraphic">
          <ac:chgData name="Jeff Kise" userId="ec0041eb-95bb-402b-b7c7-c578665fafbb" providerId="ADAL" clId="{A10A27C9-BD23-4C3A-B570-CD7AD2D78E73}" dt="2025-02-06T17:15:51.889" v="2067" actId="20577"/>
          <ac:graphicFrameMkLst>
            <pc:docMk/>
            <pc:sldMk cId="3316237053" sldId="445"/>
            <ac:graphicFrameMk id="7" creationId="{CA2BA3F1-E31D-6560-9F24-F60748541FAA}"/>
          </ac:graphicFrameMkLst>
        </pc:graphicFrameChg>
      </pc:sldChg>
      <pc:sldChg chg="modSp mod">
        <pc:chgData name="Jeff Kise" userId="ec0041eb-95bb-402b-b7c7-c578665fafbb" providerId="ADAL" clId="{A10A27C9-BD23-4C3A-B570-CD7AD2D78E73}" dt="2025-02-06T17:32:20.712" v="2393" actId="113"/>
        <pc:sldMkLst>
          <pc:docMk/>
          <pc:sldMk cId="1485261087" sldId="446"/>
        </pc:sldMkLst>
        <pc:spChg chg="mod">
          <ac:chgData name="Jeff Kise" userId="ec0041eb-95bb-402b-b7c7-c578665fafbb" providerId="ADAL" clId="{A10A27C9-BD23-4C3A-B570-CD7AD2D78E73}" dt="2025-02-06T17:30:31.480" v="2389" actId="207"/>
          <ac:spMkLst>
            <pc:docMk/>
            <pc:sldMk cId="1485261087" sldId="446"/>
            <ac:spMk id="2" creationId="{4A3FF5E4-05FC-03DF-F82F-66ADD744E8A7}"/>
          </ac:spMkLst>
        </pc:spChg>
        <pc:graphicFrameChg chg="mod modGraphic">
          <ac:chgData name="Jeff Kise" userId="ec0041eb-95bb-402b-b7c7-c578665fafbb" providerId="ADAL" clId="{A10A27C9-BD23-4C3A-B570-CD7AD2D78E73}" dt="2025-02-06T17:32:20.712" v="2393" actId="113"/>
          <ac:graphicFrameMkLst>
            <pc:docMk/>
            <pc:sldMk cId="1485261087" sldId="446"/>
            <ac:graphicFrameMk id="7" creationId="{0F6E58E0-CE23-3C89-40B0-49E5F1B8D2A6}"/>
          </ac:graphicFrameMkLst>
        </pc:graphicFrameChg>
      </pc:sldChg>
      <pc:sldChg chg="del">
        <pc:chgData name="Jeff Kise" userId="ec0041eb-95bb-402b-b7c7-c578665fafbb" providerId="ADAL" clId="{A10A27C9-BD23-4C3A-B570-CD7AD2D78E73}" dt="2025-02-05T21:14:04.679" v="1103" actId="2696"/>
        <pc:sldMkLst>
          <pc:docMk/>
          <pc:sldMk cId="469222699" sldId="44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svg"/><Relationship Id="rId4" Type="http://schemas.openxmlformats.org/officeDocument/2006/relationships/image" Target="../media/image16.svg"/><Relationship Id="rId9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svg"/><Relationship Id="rId4" Type="http://schemas.openxmlformats.org/officeDocument/2006/relationships/image" Target="../media/image16.svg"/><Relationship Id="rId9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228DB-EDE1-4C2E-9527-81F3FB69E93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CF22482-B31B-494F-BF15-D22B8E2075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Work Elements describe activities &amp; tasks</a:t>
          </a:r>
        </a:p>
      </dgm:t>
    </dgm:pt>
    <dgm:pt modelId="{874D71CE-4C59-4FF0-9F9E-2F0DA301FD9B}" type="parTrans" cxnId="{900A2BC6-80CA-4BD0-910B-69CC5FE82563}">
      <dgm:prSet/>
      <dgm:spPr/>
      <dgm:t>
        <a:bodyPr/>
        <a:lstStyle/>
        <a:p>
          <a:endParaRPr lang="en-US"/>
        </a:p>
      </dgm:t>
    </dgm:pt>
    <dgm:pt modelId="{01FB0232-3EEB-4619-931C-9E15F31DFAE8}" type="sibTrans" cxnId="{900A2BC6-80CA-4BD0-910B-69CC5FE82563}">
      <dgm:prSet/>
      <dgm:spPr/>
      <dgm:t>
        <a:bodyPr/>
        <a:lstStyle/>
        <a:p>
          <a:endParaRPr lang="en-US"/>
        </a:p>
      </dgm:t>
    </dgm:pt>
    <dgm:pt modelId="{68149203-E5D4-46C3-AF52-30084CC8A4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Fiscal year July 1, 2025 to June 30, 2026</a:t>
          </a:r>
        </a:p>
      </dgm:t>
    </dgm:pt>
    <dgm:pt modelId="{13DEFF87-A371-4A91-A292-D6671CBD6246}" type="parTrans" cxnId="{FF4782B2-B445-4AD3-8002-477F0CD392B3}">
      <dgm:prSet/>
      <dgm:spPr/>
      <dgm:t>
        <a:bodyPr/>
        <a:lstStyle/>
        <a:p>
          <a:endParaRPr lang="en-US"/>
        </a:p>
      </dgm:t>
    </dgm:pt>
    <dgm:pt modelId="{35577A83-D732-48F3-80CE-D7CA8F8758B5}" type="sibTrans" cxnId="{FF4782B2-B445-4AD3-8002-477F0CD392B3}">
      <dgm:prSet/>
      <dgm:spPr/>
      <dgm:t>
        <a:bodyPr/>
        <a:lstStyle/>
        <a:p>
          <a:endParaRPr lang="en-US"/>
        </a:p>
      </dgm:t>
    </dgm:pt>
    <dgm:pt modelId="{F28E33D6-1E2A-482A-B419-AC17C673FC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Basis for the annual budget</a:t>
          </a:r>
        </a:p>
      </dgm:t>
    </dgm:pt>
    <dgm:pt modelId="{1E71D634-6FF2-4CDB-8CF6-53E923ED7981}" type="parTrans" cxnId="{BC54F9E2-1FA1-4992-A107-2BF35E28AE50}">
      <dgm:prSet/>
      <dgm:spPr/>
      <dgm:t>
        <a:bodyPr/>
        <a:lstStyle/>
        <a:p>
          <a:endParaRPr lang="en-US"/>
        </a:p>
      </dgm:t>
    </dgm:pt>
    <dgm:pt modelId="{0A7A5A85-3646-402A-8173-9E1C471531DC}" type="sibTrans" cxnId="{BC54F9E2-1FA1-4992-A107-2BF35E28AE50}">
      <dgm:prSet/>
      <dgm:spPr/>
      <dgm:t>
        <a:bodyPr/>
        <a:lstStyle/>
        <a:p>
          <a:endParaRPr lang="en-US"/>
        </a:p>
      </dgm:t>
    </dgm:pt>
    <dgm:pt modelId="{90F35C4E-9A39-4548-BAB2-7D805169DDC6}" type="pres">
      <dgm:prSet presAssocID="{4AC228DB-EDE1-4C2E-9527-81F3FB69E93F}" presName="root" presStyleCnt="0">
        <dgm:presLayoutVars>
          <dgm:dir/>
          <dgm:resizeHandles val="exact"/>
        </dgm:presLayoutVars>
      </dgm:prSet>
      <dgm:spPr/>
    </dgm:pt>
    <dgm:pt modelId="{44637D52-EAE5-4670-96F9-038D6E730968}" type="pres">
      <dgm:prSet presAssocID="{ACF22482-B31B-494F-BF15-D22B8E207599}" presName="compNode" presStyleCnt="0"/>
      <dgm:spPr/>
    </dgm:pt>
    <dgm:pt modelId="{2276667F-5443-4E68-A4CE-E511DE4D15C0}" type="pres">
      <dgm:prSet presAssocID="{ACF22482-B31B-494F-BF15-D22B8E207599}" presName="iconBgRect" presStyleLbl="bgShp" presStyleIdx="0" presStyleCnt="3"/>
      <dgm:spPr/>
    </dgm:pt>
    <dgm:pt modelId="{271981F6-83CA-4C38-B4C2-032CC15C5978}" type="pres">
      <dgm:prSet presAssocID="{ACF22482-B31B-494F-BF15-D22B8E20759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0BAF8D2-26E2-4A7D-8996-890881CFB3B5}" type="pres">
      <dgm:prSet presAssocID="{ACF22482-B31B-494F-BF15-D22B8E207599}" presName="spaceRect" presStyleCnt="0"/>
      <dgm:spPr/>
    </dgm:pt>
    <dgm:pt modelId="{88A1DF6C-81B0-4D97-993D-CC6D6158371B}" type="pres">
      <dgm:prSet presAssocID="{ACF22482-B31B-494F-BF15-D22B8E207599}" presName="textRect" presStyleLbl="revTx" presStyleIdx="0" presStyleCnt="3">
        <dgm:presLayoutVars>
          <dgm:chMax val="1"/>
          <dgm:chPref val="1"/>
        </dgm:presLayoutVars>
      </dgm:prSet>
      <dgm:spPr/>
    </dgm:pt>
    <dgm:pt modelId="{12DF9D43-CB85-4E01-825A-5BB5AEA6F975}" type="pres">
      <dgm:prSet presAssocID="{01FB0232-3EEB-4619-931C-9E15F31DFAE8}" presName="sibTrans" presStyleCnt="0"/>
      <dgm:spPr/>
    </dgm:pt>
    <dgm:pt modelId="{3D56818B-C838-41E1-B52E-78DB806F2379}" type="pres">
      <dgm:prSet presAssocID="{68149203-E5D4-46C3-AF52-30084CC8A4DC}" presName="compNode" presStyleCnt="0"/>
      <dgm:spPr/>
    </dgm:pt>
    <dgm:pt modelId="{209F32A8-8287-4996-9933-A80D4020AA78}" type="pres">
      <dgm:prSet presAssocID="{68149203-E5D4-46C3-AF52-30084CC8A4DC}" presName="iconBgRect" presStyleLbl="bgShp" presStyleIdx="1" presStyleCnt="3"/>
      <dgm:spPr/>
    </dgm:pt>
    <dgm:pt modelId="{0E9EEAEB-5224-4968-B96D-AB6FE03920A8}" type="pres">
      <dgm:prSet presAssocID="{68149203-E5D4-46C3-AF52-30084CC8A4D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EDCE950C-662A-4532-874B-CEC6A2EEC60D}" type="pres">
      <dgm:prSet presAssocID="{68149203-E5D4-46C3-AF52-30084CC8A4DC}" presName="spaceRect" presStyleCnt="0"/>
      <dgm:spPr/>
    </dgm:pt>
    <dgm:pt modelId="{5CD626EF-DB8C-4BC2-9CFC-55FD159CBCC8}" type="pres">
      <dgm:prSet presAssocID="{68149203-E5D4-46C3-AF52-30084CC8A4DC}" presName="textRect" presStyleLbl="revTx" presStyleIdx="1" presStyleCnt="3">
        <dgm:presLayoutVars>
          <dgm:chMax val="1"/>
          <dgm:chPref val="1"/>
        </dgm:presLayoutVars>
      </dgm:prSet>
      <dgm:spPr/>
    </dgm:pt>
    <dgm:pt modelId="{ED65E8FE-E768-4EC4-A89E-627E985652C8}" type="pres">
      <dgm:prSet presAssocID="{35577A83-D732-48F3-80CE-D7CA8F8758B5}" presName="sibTrans" presStyleCnt="0"/>
      <dgm:spPr/>
    </dgm:pt>
    <dgm:pt modelId="{437DAE07-41CB-4659-9795-C72CB8D86A18}" type="pres">
      <dgm:prSet presAssocID="{F28E33D6-1E2A-482A-B419-AC17C673FCC1}" presName="compNode" presStyleCnt="0"/>
      <dgm:spPr/>
    </dgm:pt>
    <dgm:pt modelId="{2BD240E0-A306-4ECA-BFCC-C33226A0872A}" type="pres">
      <dgm:prSet presAssocID="{F28E33D6-1E2A-482A-B419-AC17C673FCC1}" presName="iconBgRect" presStyleLbl="bgShp" presStyleIdx="2" presStyleCnt="3"/>
      <dgm:spPr/>
    </dgm:pt>
    <dgm:pt modelId="{6E71092B-D547-4B20-931F-A8EA61632981}" type="pres">
      <dgm:prSet presAssocID="{F28E33D6-1E2A-482A-B419-AC17C673FCC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7E4F43DF-72A5-4C3E-8B3A-6C168AADABB9}" type="pres">
      <dgm:prSet presAssocID="{F28E33D6-1E2A-482A-B419-AC17C673FCC1}" presName="spaceRect" presStyleCnt="0"/>
      <dgm:spPr/>
    </dgm:pt>
    <dgm:pt modelId="{E67F2987-0D68-4980-B99A-F059C6FF6FD9}" type="pres">
      <dgm:prSet presAssocID="{F28E33D6-1E2A-482A-B419-AC17C673FCC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54CEE05-3207-49A2-8568-662B3EF3CC4C}" type="presOf" srcId="{F28E33D6-1E2A-482A-B419-AC17C673FCC1}" destId="{E67F2987-0D68-4980-B99A-F059C6FF6FD9}" srcOrd="0" destOrd="0" presId="urn:microsoft.com/office/officeart/2018/5/layout/IconCircleLabelList"/>
    <dgm:cxn modelId="{01DE2D12-CB86-4A9F-9320-74917592FE7F}" type="presOf" srcId="{4AC228DB-EDE1-4C2E-9527-81F3FB69E93F}" destId="{90F35C4E-9A39-4548-BAB2-7D805169DDC6}" srcOrd="0" destOrd="0" presId="urn:microsoft.com/office/officeart/2018/5/layout/IconCircleLabelList"/>
    <dgm:cxn modelId="{D241035F-46A2-4080-9FCB-A884C6F61F37}" type="presOf" srcId="{ACF22482-B31B-494F-BF15-D22B8E207599}" destId="{88A1DF6C-81B0-4D97-993D-CC6D6158371B}" srcOrd="0" destOrd="0" presId="urn:microsoft.com/office/officeart/2018/5/layout/IconCircleLabelList"/>
    <dgm:cxn modelId="{FF4782B2-B445-4AD3-8002-477F0CD392B3}" srcId="{4AC228DB-EDE1-4C2E-9527-81F3FB69E93F}" destId="{68149203-E5D4-46C3-AF52-30084CC8A4DC}" srcOrd="1" destOrd="0" parTransId="{13DEFF87-A371-4A91-A292-D6671CBD6246}" sibTransId="{35577A83-D732-48F3-80CE-D7CA8F8758B5}"/>
    <dgm:cxn modelId="{900A2BC6-80CA-4BD0-910B-69CC5FE82563}" srcId="{4AC228DB-EDE1-4C2E-9527-81F3FB69E93F}" destId="{ACF22482-B31B-494F-BF15-D22B8E207599}" srcOrd="0" destOrd="0" parTransId="{874D71CE-4C59-4FF0-9F9E-2F0DA301FD9B}" sibTransId="{01FB0232-3EEB-4619-931C-9E15F31DFAE8}"/>
    <dgm:cxn modelId="{8A0D7FD4-908F-4D94-A560-71B01C1C3BE9}" type="presOf" srcId="{68149203-E5D4-46C3-AF52-30084CC8A4DC}" destId="{5CD626EF-DB8C-4BC2-9CFC-55FD159CBCC8}" srcOrd="0" destOrd="0" presId="urn:microsoft.com/office/officeart/2018/5/layout/IconCircleLabelList"/>
    <dgm:cxn modelId="{BC54F9E2-1FA1-4992-A107-2BF35E28AE50}" srcId="{4AC228DB-EDE1-4C2E-9527-81F3FB69E93F}" destId="{F28E33D6-1E2A-482A-B419-AC17C673FCC1}" srcOrd="2" destOrd="0" parTransId="{1E71D634-6FF2-4CDB-8CF6-53E923ED7981}" sibTransId="{0A7A5A85-3646-402A-8173-9E1C471531DC}"/>
    <dgm:cxn modelId="{892C1DDC-B635-4450-B8F0-9A3DEDA55250}" type="presParOf" srcId="{90F35C4E-9A39-4548-BAB2-7D805169DDC6}" destId="{44637D52-EAE5-4670-96F9-038D6E730968}" srcOrd="0" destOrd="0" presId="urn:microsoft.com/office/officeart/2018/5/layout/IconCircleLabelList"/>
    <dgm:cxn modelId="{38DF2895-2079-48EA-9FB5-0C6650B15222}" type="presParOf" srcId="{44637D52-EAE5-4670-96F9-038D6E730968}" destId="{2276667F-5443-4E68-A4CE-E511DE4D15C0}" srcOrd="0" destOrd="0" presId="urn:microsoft.com/office/officeart/2018/5/layout/IconCircleLabelList"/>
    <dgm:cxn modelId="{E3AD4EA0-486A-41D0-AEF2-B9A552F320DF}" type="presParOf" srcId="{44637D52-EAE5-4670-96F9-038D6E730968}" destId="{271981F6-83CA-4C38-B4C2-032CC15C5978}" srcOrd="1" destOrd="0" presId="urn:microsoft.com/office/officeart/2018/5/layout/IconCircleLabelList"/>
    <dgm:cxn modelId="{B9FF0307-D885-42B9-AACE-0B008E5E1606}" type="presParOf" srcId="{44637D52-EAE5-4670-96F9-038D6E730968}" destId="{30BAF8D2-26E2-4A7D-8996-890881CFB3B5}" srcOrd="2" destOrd="0" presId="urn:microsoft.com/office/officeart/2018/5/layout/IconCircleLabelList"/>
    <dgm:cxn modelId="{A3ED54BB-AC9A-4AC5-9416-6D2513CB97B6}" type="presParOf" srcId="{44637D52-EAE5-4670-96F9-038D6E730968}" destId="{88A1DF6C-81B0-4D97-993D-CC6D6158371B}" srcOrd="3" destOrd="0" presId="urn:microsoft.com/office/officeart/2018/5/layout/IconCircleLabelList"/>
    <dgm:cxn modelId="{463E04E5-1E0D-4F9B-8AF2-0792F1D0A74B}" type="presParOf" srcId="{90F35C4E-9A39-4548-BAB2-7D805169DDC6}" destId="{12DF9D43-CB85-4E01-825A-5BB5AEA6F975}" srcOrd="1" destOrd="0" presId="urn:microsoft.com/office/officeart/2018/5/layout/IconCircleLabelList"/>
    <dgm:cxn modelId="{BD7DBA74-F4A5-42ED-A27C-3F01AD4775C2}" type="presParOf" srcId="{90F35C4E-9A39-4548-BAB2-7D805169DDC6}" destId="{3D56818B-C838-41E1-B52E-78DB806F2379}" srcOrd="2" destOrd="0" presId="urn:microsoft.com/office/officeart/2018/5/layout/IconCircleLabelList"/>
    <dgm:cxn modelId="{4EDEE042-7F42-4D01-9DBE-7003709F7B7B}" type="presParOf" srcId="{3D56818B-C838-41E1-B52E-78DB806F2379}" destId="{209F32A8-8287-4996-9933-A80D4020AA78}" srcOrd="0" destOrd="0" presId="urn:microsoft.com/office/officeart/2018/5/layout/IconCircleLabelList"/>
    <dgm:cxn modelId="{E61B40ED-2686-428C-B727-0DEBFFF540D1}" type="presParOf" srcId="{3D56818B-C838-41E1-B52E-78DB806F2379}" destId="{0E9EEAEB-5224-4968-B96D-AB6FE03920A8}" srcOrd="1" destOrd="0" presId="urn:microsoft.com/office/officeart/2018/5/layout/IconCircleLabelList"/>
    <dgm:cxn modelId="{B4B2E8E0-B651-4499-A2D5-5A041CE0137F}" type="presParOf" srcId="{3D56818B-C838-41E1-B52E-78DB806F2379}" destId="{EDCE950C-662A-4532-874B-CEC6A2EEC60D}" srcOrd="2" destOrd="0" presId="urn:microsoft.com/office/officeart/2018/5/layout/IconCircleLabelList"/>
    <dgm:cxn modelId="{2C687407-86E2-46F1-8014-B9A56FE5CDB9}" type="presParOf" srcId="{3D56818B-C838-41E1-B52E-78DB806F2379}" destId="{5CD626EF-DB8C-4BC2-9CFC-55FD159CBCC8}" srcOrd="3" destOrd="0" presId="urn:microsoft.com/office/officeart/2018/5/layout/IconCircleLabelList"/>
    <dgm:cxn modelId="{1ED1339F-522A-4F3B-A8B0-31A98E3DD5F9}" type="presParOf" srcId="{90F35C4E-9A39-4548-BAB2-7D805169DDC6}" destId="{ED65E8FE-E768-4EC4-A89E-627E985652C8}" srcOrd="3" destOrd="0" presId="urn:microsoft.com/office/officeart/2018/5/layout/IconCircleLabelList"/>
    <dgm:cxn modelId="{F6F5BB40-D073-4133-8261-DD30D4665868}" type="presParOf" srcId="{90F35C4E-9A39-4548-BAB2-7D805169DDC6}" destId="{437DAE07-41CB-4659-9795-C72CB8D86A18}" srcOrd="4" destOrd="0" presId="urn:microsoft.com/office/officeart/2018/5/layout/IconCircleLabelList"/>
    <dgm:cxn modelId="{B93EDE6B-6B25-40F6-AB32-32E820588687}" type="presParOf" srcId="{437DAE07-41CB-4659-9795-C72CB8D86A18}" destId="{2BD240E0-A306-4ECA-BFCC-C33226A0872A}" srcOrd="0" destOrd="0" presId="urn:microsoft.com/office/officeart/2018/5/layout/IconCircleLabelList"/>
    <dgm:cxn modelId="{4DB76888-ACB3-471A-830E-74D314ADC4F7}" type="presParOf" srcId="{437DAE07-41CB-4659-9795-C72CB8D86A18}" destId="{6E71092B-D547-4B20-931F-A8EA61632981}" srcOrd="1" destOrd="0" presId="urn:microsoft.com/office/officeart/2018/5/layout/IconCircleLabelList"/>
    <dgm:cxn modelId="{C3D8B82D-9C30-438D-A04C-54F631B0517B}" type="presParOf" srcId="{437DAE07-41CB-4659-9795-C72CB8D86A18}" destId="{7E4F43DF-72A5-4C3E-8B3A-6C168AADABB9}" srcOrd="2" destOrd="0" presId="urn:microsoft.com/office/officeart/2018/5/layout/IconCircleLabelList"/>
    <dgm:cxn modelId="{847A5487-E284-4404-8479-AE7144561CFB}" type="presParOf" srcId="{437DAE07-41CB-4659-9795-C72CB8D86A18}" destId="{E67F2987-0D68-4980-B99A-F059C6FF6FD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6A8EFF-9EE5-40D3-9C3F-50E69A2DDA81}" type="doc">
      <dgm:prSet loTypeId="urn:microsoft.com/office/officeart/2018/2/layout/IconCircleList#8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3AC7207-310A-49C5-8695-E0A82AE1AA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Plan / Road Map</a:t>
          </a:r>
        </a:p>
      </dgm:t>
    </dgm:pt>
    <dgm:pt modelId="{97B6DF91-41C4-4F92-ACC2-30B203FD8960}" type="parTrans" cxnId="{8CFF5417-C421-402F-BC51-C67962C6A589}">
      <dgm:prSet/>
      <dgm:spPr/>
      <dgm:t>
        <a:bodyPr/>
        <a:lstStyle/>
        <a:p>
          <a:endParaRPr lang="en-US"/>
        </a:p>
      </dgm:t>
    </dgm:pt>
    <dgm:pt modelId="{C7367A85-1AC8-4A8B-9E3B-4C304261337A}" type="sibTrans" cxnId="{8CFF5417-C421-402F-BC51-C67962C6A5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C48A19-23C3-40C5-9D7A-EC562297FB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Spending / Financial Plan</a:t>
          </a:r>
        </a:p>
      </dgm:t>
    </dgm:pt>
    <dgm:pt modelId="{5FE25FE7-C6D4-41FB-85A4-9DCA8F6C10D7}" type="parTrans" cxnId="{95B510F4-40CA-47ED-A7CA-9AFF33DA0AFB}">
      <dgm:prSet/>
      <dgm:spPr/>
      <dgm:t>
        <a:bodyPr/>
        <a:lstStyle/>
        <a:p>
          <a:endParaRPr lang="en-US"/>
        </a:p>
      </dgm:t>
    </dgm:pt>
    <dgm:pt modelId="{F5EB069C-4ED1-477F-B4E5-2891B636920E}" type="sibTrans" cxnId="{95B510F4-40CA-47ED-A7CA-9AFF33DA0A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A3CDE4A-89E5-4834-9E56-B0BBF57C89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Reflects Board Priorities</a:t>
          </a:r>
        </a:p>
      </dgm:t>
    </dgm:pt>
    <dgm:pt modelId="{9422BF29-98F7-416B-9299-FF84205B4750}" type="parTrans" cxnId="{DEDCCBDB-871B-41EF-B27C-72264EA8B886}">
      <dgm:prSet/>
      <dgm:spPr/>
      <dgm:t>
        <a:bodyPr/>
        <a:lstStyle/>
        <a:p>
          <a:endParaRPr lang="en-US"/>
        </a:p>
      </dgm:t>
    </dgm:pt>
    <dgm:pt modelId="{357A4815-7993-4982-BB30-32025AE47492}" type="sibTrans" cxnId="{DEDCCBDB-871B-41EF-B27C-72264EA8B8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B6A281-0F7C-4B79-9407-4695ECD45A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Translates Plans (OWP) into Money</a:t>
          </a:r>
        </a:p>
      </dgm:t>
    </dgm:pt>
    <dgm:pt modelId="{184BB5E7-AF0A-4C0D-817F-25ABB8711E66}" type="parTrans" cxnId="{D8E77EA8-AE78-4E57-A152-F4A7CE68B148}">
      <dgm:prSet/>
      <dgm:spPr/>
      <dgm:t>
        <a:bodyPr/>
        <a:lstStyle/>
        <a:p>
          <a:endParaRPr lang="en-US"/>
        </a:p>
      </dgm:t>
    </dgm:pt>
    <dgm:pt modelId="{B56AF83C-B7AD-4C51-9350-88308CE07E07}" type="sibTrans" cxnId="{D8E77EA8-AE78-4E57-A152-F4A7CE68B14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F5BB6F-AB34-4DD7-A880-15A8992DDB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Focus on 1st fiscal year FY 25-26</a:t>
          </a:r>
        </a:p>
      </dgm:t>
    </dgm:pt>
    <dgm:pt modelId="{58385FD0-8DD9-452F-9EB5-2E08BDC4AC73}" type="parTrans" cxnId="{0425D199-26B2-48CD-A909-12F15DB5AB9C}">
      <dgm:prSet/>
      <dgm:spPr/>
      <dgm:t>
        <a:bodyPr/>
        <a:lstStyle/>
        <a:p>
          <a:endParaRPr lang="en-US"/>
        </a:p>
      </dgm:t>
    </dgm:pt>
    <dgm:pt modelId="{22875D3D-0991-4BBA-9FAF-41544B70FF57}" type="sibTrans" cxnId="{0425D199-26B2-48CD-A909-12F15DB5AB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868C05-065E-4733-B155-9230987CC2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Look ahead</a:t>
          </a:r>
          <a:br>
            <a:rPr lang="en-US"/>
          </a:br>
          <a:r>
            <a:rPr lang="en-US"/>
            <a:t>FY 26-27 &amp; 27-28</a:t>
          </a:r>
        </a:p>
      </dgm:t>
    </dgm:pt>
    <dgm:pt modelId="{9F8FDD39-1E72-4FEC-9428-731CD80AC8CE}" type="parTrans" cxnId="{ACF4B69D-05D9-4C4F-BF22-FC630F0F0BD7}">
      <dgm:prSet/>
      <dgm:spPr/>
      <dgm:t>
        <a:bodyPr/>
        <a:lstStyle/>
        <a:p>
          <a:endParaRPr lang="en-US"/>
        </a:p>
      </dgm:t>
    </dgm:pt>
    <dgm:pt modelId="{E991E249-E429-4F81-808A-F6CFD5222253}" type="sibTrans" cxnId="{ACF4B69D-05D9-4C4F-BF22-FC630F0F0BD7}">
      <dgm:prSet/>
      <dgm:spPr/>
      <dgm:t>
        <a:bodyPr/>
        <a:lstStyle/>
        <a:p>
          <a:endParaRPr lang="en-US"/>
        </a:p>
      </dgm:t>
    </dgm:pt>
    <dgm:pt modelId="{DAACCA8F-52A0-4E8D-835B-52B6F412BC77}" type="pres">
      <dgm:prSet presAssocID="{296A8EFF-9EE5-40D3-9C3F-50E69A2DDA81}" presName="root" presStyleCnt="0">
        <dgm:presLayoutVars>
          <dgm:dir/>
          <dgm:resizeHandles val="exact"/>
        </dgm:presLayoutVars>
      </dgm:prSet>
      <dgm:spPr/>
    </dgm:pt>
    <dgm:pt modelId="{9FC238EE-832E-44F0-BF3F-CD12F792B2AB}" type="pres">
      <dgm:prSet presAssocID="{296A8EFF-9EE5-40D3-9C3F-50E69A2DDA81}" presName="container" presStyleCnt="0">
        <dgm:presLayoutVars>
          <dgm:dir/>
          <dgm:resizeHandles val="exact"/>
        </dgm:presLayoutVars>
      </dgm:prSet>
      <dgm:spPr/>
    </dgm:pt>
    <dgm:pt modelId="{00DBF49F-D4C3-4E6B-A6F5-C634F70C9BA7}" type="pres">
      <dgm:prSet presAssocID="{F3AC7207-310A-49C5-8695-E0A82AE1AAFF}" presName="compNode" presStyleCnt="0"/>
      <dgm:spPr/>
    </dgm:pt>
    <dgm:pt modelId="{BAB5F993-A005-408F-86EC-633B83F45987}" type="pres">
      <dgm:prSet presAssocID="{F3AC7207-310A-49C5-8695-E0A82AE1AAFF}" presName="iconBgRect" presStyleLbl="bgShp" presStyleIdx="0" presStyleCnt="6"/>
      <dgm:spPr/>
    </dgm:pt>
    <dgm:pt modelId="{1680DA49-2071-4514-BF85-26D6C711E0C2}" type="pres">
      <dgm:prSet presAssocID="{F3AC7207-310A-49C5-8695-E0A82AE1AAF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A1335DEE-2717-4B90-9026-593D05578E2C}" type="pres">
      <dgm:prSet presAssocID="{F3AC7207-310A-49C5-8695-E0A82AE1AAFF}" presName="spaceRect" presStyleCnt="0"/>
      <dgm:spPr/>
    </dgm:pt>
    <dgm:pt modelId="{ABABEBE5-04F9-4DF7-891D-4C82E3A911D4}" type="pres">
      <dgm:prSet presAssocID="{F3AC7207-310A-49C5-8695-E0A82AE1AAFF}" presName="textRect" presStyleLbl="revTx" presStyleIdx="0" presStyleCnt="6">
        <dgm:presLayoutVars>
          <dgm:chMax val="1"/>
          <dgm:chPref val="1"/>
        </dgm:presLayoutVars>
      </dgm:prSet>
      <dgm:spPr/>
    </dgm:pt>
    <dgm:pt modelId="{D920E01A-1F02-4384-B91E-19321242BA39}" type="pres">
      <dgm:prSet presAssocID="{C7367A85-1AC8-4A8B-9E3B-4C304261337A}" presName="sibTrans" presStyleLbl="sibTrans2D1" presStyleIdx="0" presStyleCnt="0"/>
      <dgm:spPr/>
    </dgm:pt>
    <dgm:pt modelId="{42A0562D-49FA-4D29-878B-10CBE839F85B}" type="pres">
      <dgm:prSet presAssocID="{EEC48A19-23C3-40C5-9D7A-EC562297FBD5}" presName="compNode" presStyleCnt="0"/>
      <dgm:spPr/>
    </dgm:pt>
    <dgm:pt modelId="{3F9B5D3E-3FAD-43CB-8182-0010CFCD4FFA}" type="pres">
      <dgm:prSet presAssocID="{EEC48A19-23C3-40C5-9D7A-EC562297FBD5}" presName="iconBgRect" presStyleLbl="bgShp" presStyleIdx="1" presStyleCnt="6"/>
      <dgm:spPr/>
    </dgm:pt>
    <dgm:pt modelId="{D22279F3-02EB-4782-80F9-16D2031F60F8}" type="pres">
      <dgm:prSet presAssocID="{EEC48A19-23C3-40C5-9D7A-EC562297FBD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6560E6D2-ECDC-49D4-A4DD-3B68CB36684D}" type="pres">
      <dgm:prSet presAssocID="{EEC48A19-23C3-40C5-9D7A-EC562297FBD5}" presName="spaceRect" presStyleCnt="0"/>
      <dgm:spPr/>
    </dgm:pt>
    <dgm:pt modelId="{E672CBD3-ABA2-4F97-82F0-6B853DE1EC82}" type="pres">
      <dgm:prSet presAssocID="{EEC48A19-23C3-40C5-9D7A-EC562297FBD5}" presName="textRect" presStyleLbl="revTx" presStyleIdx="1" presStyleCnt="6">
        <dgm:presLayoutVars>
          <dgm:chMax val="1"/>
          <dgm:chPref val="1"/>
        </dgm:presLayoutVars>
      </dgm:prSet>
      <dgm:spPr/>
    </dgm:pt>
    <dgm:pt modelId="{79CE3011-E575-4230-B170-32039A51D8DB}" type="pres">
      <dgm:prSet presAssocID="{F5EB069C-4ED1-477F-B4E5-2891B636920E}" presName="sibTrans" presStyleLbl="sibTrans2D1" presStyleIdx="0" presStyleCnt="0"/>
      <dgm:spPr/>
    </dgm:pt>
    <dgm:pt modelId="{DAC33F80-DD5D-4EDB-9DA6-6B4C16B2E6B4}" type="pres">
      <dgm:prSet presAssocID="{1A3CDE4A-89E5-4834-9E56-B0BBF57C8902}" presName="compNode" presStyleCnt="0"/>
      <dgm:spPr/>
    </dgm:pt>
    <dgm:pt modelId="{143423F7-E4B9-4835-AA31-B95BDEB73624}" type="pres">
      <dgm:prSet presAssocID="{1A3CDE4A-89E5-4834-9E56-B0BBF57C8902}" presName="iconBgRect" presStyleLbl="bgShp" presStyleIdx="2" presStyleCnt="6"/>
      <dgm:spPr/>
    </dgm:pt>
    <dgm:pt modelId="{3A5A76B2-5B2C-40DB-9554-AD7F0EAAE536}" type="pres">
      <dgm:prSet presAssocID="{1A3CDE4A-89E5-4834-9E56-B0BBF57C890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76BC07A5-9A95-4B25-BCFC-23F2EFF93485}" type="pres">
      <dgm:prSet presAssocID="{1A3CDE4A-89E5-4834-9E56-B0BBF57C8902}" presName="spaceRect" presStyleCnt="0"/>
      <dgm:spPr/>
    </dgm:pt>
    <dgm:pt modelId="{B5D1D706-2AEA-4258-BE8D-E05FEC12B2D2}" type="pres">
      <dgm:prSet presAssocID="{1A3CDE4A-89E5-4834-9E56-B0BBF57C8902}" presName="textRect" presStyleLbl="revTx" presStyleIdx="2" presStyleCnt="6">
        <dgm:presLayoutVars>
          <dgm:chMax val="1"/>
          <dgm:chPref val="1"/>
        </dgm:presLayoutVars>
      </dgm:prSet>
      <dgm:spPr/>
    </dgm:pt>
    <dgm:pt modelId="{D4CF6188-4AFC-47FB-835F-F56498AAA589}" type="pres">
      <dgm:prSet presAssocID="{357A4815-7993-4982-BB30-32025AE47492}" presName="sibTrans" presStyleLbl="sibTrans2D1" presStyleIdx="0" presStyleCnt="0"/>
      <dgm:spPr/>
    </dgm:pt>
    <dgm:pt modelId="{DCA3A783-FCC7-452E-AB1C-2D51843AED73}" type="pres">
      <dgm:prSet presAssocID="{41B6A281-0F7C-4B79-9407-4695ECD45A04}" presName="compNode" presStyleCnt="0"/>
      <dgm:spPr/>
    </dgm:pt>
    <dgm:pt modelId="{3DBC0EA0-A210-4E1C-84EE-EF4C76A6923E}" type="pres">
      <dgm:prSet presAssocID="{41B6A281-0F7C-4B79-9407-4695ECD45A04}" presName="iconBgRect" presStyleLbl="bgShp" presStyleIdx="3" presStyleCnt="6"/>
      <dgm:spPr/>
    </dgm:pt>
    <dgm:pt modelId="{B3105D00-87C2-46DC-A79B-1832F48FC92D}" type="pres">
      <dgm:prSet presAssocID="{41B6A281-0F7C-4B79-9407-4695ECD45A0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E3EC69E-0040-452C-9382-F0A0A0F8B2D7}" type="pres">
      <dgm:prSet presAssocID="{41B6A281-0F7C-4B79-9407-4695ECD45A04}" presName="spaceRect" presStyleCnt="0"/>
      <dgm:spPr/>
    </dgm:pt>
    <dgm:pt modelId="{DF8D7368-8BA8-491B-86CF-A2D7866E2B2D}" type="pres">
      <dgm:prSet presAssocID="{41B6A281-0F7C-4B79-9407-4695ECD45A04}" presName="textRect" presStyleLbl="revTx" presStyleIdx="3" presStyleCnt="6">
        <dgm:presLayoutVars>
          <dgm:chMax val="1"/>
          <dgm:chPref val="1"/>
        </dgm:presLayoutVars>
      </dgm:prSet>
      <dgm:spPr/>
    </dgm:pt>
    <dgm:pt modelId="{1E3AFF8D-99CD-4111-AFFE-4F044BADC793}" type="pres">
      <dgm:prSet presAssocID="{B56AF83C-B7AD-4C51-9350-88308CE07E07}" presName="sibTrans" presStyleLbl="sibTrans2D1" presStyleIdx="0" presStyleCnt="0"/>
      <dgm:spPr/>
    </dgm:pt>
    <dgm:pt modelId="{61C40DEB-D0C1-4861-AEB6-3F6D445D033B}" type="pres">
      <dgm:prSet presAssocID="{F7F5BB6F-AB34-4DD7-A880-15A8992DDB8F}" presName="compNode" presStyleCnt="0"/>
      <dgm:spPr/>
    </dgm:pt>
    <dgm:pt modelId="{2182859A-7546-4C5A-86BC-7A88CFA76663}" type="pres">
      <dgm:prSet presAssocID="{F7F5BB6F-AB34-4DD7-A880-15A8992DDB8F}" presName="iconBgRect" presStyleLbl="bgShp" presStyleIdx="4" presStyleCnt="6"/>
      <dgm:spPr/>
    </dgm:pt>
    <dgm:pt modelId="{FF04ADF6-AF3C-44AC-9D0E-DB3D93A61753}" type="pres">
      <dgm:prSet presAssocID="{F7F5BB6F-AB34-4DD7-A880-15A8992DDB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AA1176A-A334-48F4-B8F3-FE6412755D0B}" type="pres">
      <dgm:prSet presAssocID="{F7F5BB6F-AB34-4DD7-A880-15A8992DDB8F}" presName="spaceRect" presStyleCnt="0"/>
      <dgm:spPr/>
    </dgm:pt>
    <dgm:pt modelId="{2B8D609F-CDC9-4A9F-A2D5-9FBDE7E26B3B}" type="pres">
      <dgm:prSet presAssocID="{F7F5BB6F-AB34-4DD7-A880-15A8992DDB8F}" presName="textRect" presStyleLbl="revTx" presStyleIdx="4" presStyleCnt="6">
        <dgm:presLayoutVars>
          <dgm:chMax val="1"/>
          <dgm:chPref val="1"/>
        </dgm:presLayoutVars>
      </dgm:prSet>
      <dgm:spPr/>
    </dgm:pt>
    <dgm:pt modelId="{71246DAB-C348-43F0-8C24-AA6CA8D4DCE1}" type="pres">
      <dgm:prSet presAssocID="{22875D3D-0991-4BBA-9FAF-41544B70FF57}" presName="sibTrans" presStyleLbl="sibTrans2D1" presStyleIdx="0" presStyleCnt="0"/>
      <dgm:spPr/>
    </dgm:pt>
    <dgm:pt modelId="{B3A7C185-1DC1-40DB-B2D7-696F1FE98848}" type="pres">
      <dgm:prSet presAssocID="{C7868C05-065E-4733-B155-9230987CC278}" presName="compNode" presStyleCnt="0"/>
      <dgm:spPr/>
    </dgm:pt>
    <dgm:pt modelId="{B194FB99-8639-4148-82DB-3162280498E6}" type="pres">
      <dgm:prSet presAssocID="{C7868C05-065E-4733-B155-9230987CC278}" presName="iconBgRect" presStyleLbl="bgShp" presStyleIdx="5" presStyleCnt="6"/>
      <dgm:spPr/>
    </dgm:pt>
    <dgm:pt modelId="{540412AB-D1E9-4E29-B623-27AF50619E26}" type="pres">
      <dgm:prSet presAssocID="{C7868C05-065E-4733-B155-9230987CC27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ture with solid fill"/>
        </a:ext>
      </dgm:extLst>
    </dgm:pt>
    <dgm:pt modelId="{E3AAF46A-D0D7-4DA5-AF08-C66FD61FA6EB}" type="pres">
      <dgm:prSet presAssocID="{C7868C05-065E-4733-B155-9230987CC278}" presName="spaceRect" presStyleCnt="0"/>
      <dgm:spPr/>
    </dgm:pt>
    <dgm:pt modelId="{F2F78EEA-B3E7-4FB0-8884-E3FB3F2D977B}" type="pres">
      <dgm:prSet presAssocID="{C7868C05-065E-4733-B155-9230987CC27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CFF5417-C421-402F-BC51-C67962C6A589}" srcId="{296A8EFF-9EE5-40D3-9C3F-50E69A2DDA81}" destId="{F3AC7207-310A-49C5-8695-E0A82AE1AAFF}" srcOrd="0" destOrd="0" parTransId="{97B6DF91-41C4-4F92-ACC2-30B203FD8960}" sibTransId="{C7367A85-1AC8-4A8B-9E3B-4C304261337A}"/>
    <dgm:cxn modelId="{6724031D-3A86-4AA8-9030-A64D5EA73798}" type="presOf" srcId="{B56AF83C-B7AD-4C51-9350-88308CE07E07}" destId="{1E3AFF8D-99CD-4111-AFFE-4F044BADC793}" srcOrd="0" destOrd="0" presId="urn:microsoft.com/office/officeart/2018/2/layout/IconCircleList#8"/>
    <dgm:cxn modelId="{8B55DF2F-C7C2-4352-8BAA-4671C226C57C}" type="presOf" srcId="{F7F5BB6F-AB34-4DD7-A880-15A8992DDB8F}" destId="{2B8D609F-CDC9-4A9F-A2D5-9FBDE7E26B3B}" srcOrd="0" destOrd="0" presId="urn:microsoft.com/office/officeart/2018/2/layout/IconCircleList#8"/>
    <dgm:cxn modelId="{A6BD853F-E2D8-4BD1-B560-3FE8F1F60725}" type="presOf" srcId="{C7868C05-065E-4733-B155-9230987CC278}" destId="{F2F78EEA-B3E7-4FB0-8884-E3FB3F2D977B}" srcOrd="0" destOrd="0" presId="urn:microsoft.com/office/officeart/2018/2/layout/IconCircleList#8"/>
    <dgm:cxn modelId="{676ADE5E-6499-4999-92AB-D4C2BA7103DB}" type="presOf" srcId="{EEC48A19-23C3-40C5-9D7A-EC562297FBD5}" destId="{E672CBD3-ABA2-4F97-82F0-6B853DE1EC82}" srcOrd="0" destOrd="0" presId="urn:microsoft.com/office/officeart/2018/2/layout/IconCircleList#8"/>
    <dgm:cxn modelId="{91C78050-BD1C-4D84-9E6D-00346E681813}" type="presOf" srcId="{C7367A85-1AC8-4A8B-9E3B-4C304261337A}" destId="{D920E01A-1F02-4384-B91E-19321242BA39}" srcOrd="0" destOrd="0" presId="urn:microsoft.com/office/officeart/2018/2/layout/IconCircleList#8"/>
    <dgm:cxn modelId="{0F3E5256-03B1-4290-A6C0-A3331EC3309C}" type="presOf" srcId="{F5EB069C-4ED1-477F-B4E5-2891B636920E}" destId="{79CE3011-E575-4230-B170-32039A51D8DB}" srcOrd="0" destOrd="0" presId="urn:microsoft.com/office/officeart/2018/2/layout/IconCircleList#8"/>
    <dgm:cxn modelId="{A30CF084-0335-44C1-826A-072C93057955}" type="presOf" srcId="{296A8EFF-9EE5-40D3-9C3F-50E69A2DDA81}" destId="{DAACCA8F-52A0-4E8D-835B-52B6F412BC77}" srcOrd="0" destOrd="0" presId="urn:microsoft.com/office/officeart/2018/2/layout/IconCircleList#8"/>
    <dgm:cxn modelId="{40782788-FA07-4AB1-9188-9033CDB1C472}" type="presOf" srcId="{1A3CDE4A-89E5-4834-9E56-B0BBF57C8902}" destId="{B5D1D706-2AEA-4258-BE8D-E05FEC12B2D2}" srcOrd="0" destOrd="0" presId="urn:microsoft.com/office/officeart/2018/2/layout/IconCircleList#8"/>
    <dgm:cxn modelId="{0425D199-26B2-48CD-A909-12F15DB5AB9C}" srcId="{296A8EFF-9EE5-40D3-9C3F-50E69A2DDA81}" destId="{F7F5BB6F-AB34-4DD7-A880-15A8992DDB8F}" srcOrd="4" destOrd="0" parTransId="{58385FD0-8DD9-452F-9EB5-2E08BDC4AC73}" sibTransId="{22875D3D-0991-4BBA-9FAF-41544B70FF57}"/>
    <dgm:cxn modelId="{ACF4B69D-05D9-4C4F-BF22-FC630F0F0BD7}" srcId="{296A8EFF-9EE5-40D3-9C3F-50E69A2DDA81}" destId="{C7868C05-065E-4733-B155-9230987CC278}" srcOrd="5" destOrd="0" parTransId="{9F8FDD39-1E72-4FEC-9428-731CD80AC8CE}" sibTransId="{E991E249-E429-4F81-808A-F6CFD5222253}"/>
    <dgm:cxn modelId="{E5CE749F-2F7C-4BC5-89A0-E3254338D49E}" type="presOf" srcId="{22875D3D-0991-4BBA-9FAF-41544B70FF57}" destId="{71246DAB-C348-43F0-8C24-AA6CA8D4DCE1}" srcOrd="0" destOrd="0" presId="urn:microsoft.com/office/officeart/2018/2/layout/IconCircleList#8"/>
    <dgm:cxn modelId="{D8E77EA8-AE78-4E57-A152-F4A7CE68B148}" srcId="{296A8EFF-9EE5-40D3-9C3F-50E69A2DDA81}" destId="{41B6A281-0F7C-4B79-9407-4695ECD45A04}" srcOrd="3" destOrd="0" parTransId="{184BB5E7-AF0A-4C0D-817F-25ABB8711E66}" sibTransId="{B56AF83C-B7AD-4C51-9350-88308CE07E07}"/>
    <dgm:cxn modelId="{8CA3AFAF-C920-406E-928A-717DA22DB57B}" type="presOf" srcId="{41B6A281-0F7C-4B79-9407-4695ECD45A04}" destId="{DF8D7368-8BA8-491B-86CF-A2D7866E2B2D}" srcOrd="0" destOrd="0" presId="urn:microsoft.com/office/officeart/2018/2/layout/IconCircleList#8"/>
    <dgm:cxn modelId="{DEDCCBDB-871B-41EF-B27C-72264EA8B886}" srcId="{296A8EFF-9EE5-40D3-9C3F-50E69A2DDA81}" destId="{1A3CDE4A-89E5-4834-9E56-B0BBF57C8902}" srcOrd="2" destOrd="0" parTransId="{9422BF29-98F7-416B-9299-FF84205B4750}" sibTransId="{357A4815-7993-4982-BB30-32025AE47492}"/>
    <dgm:cxn modelId="{5E438DEC-21D1-4B82-9245-7B8AF848CFB1}" type="presOf" srcId="{357A4815-7993-4982-BB30-32025AE47492}" destId="{D4CF6188-4AFC-47FB-835F-F56498AAA589}" srcOrd="0" destOrd="0" presId="urn:microsoft.com/office/officeart/2018/2/layout/IconCircleList#8"/>
    <dgm:cxn modelId="{95B510F4-40CA-47ED-A7CA-9AFF33DA0AFB}" srcId="{296A8EFF-9EE5-40D3-9C3F-50E69A2DDA81}" destId="{EEC48A19-23C3-40C5-9D7A-EC562297FBD5}" srcOrd="1" destOrd="0" parTransId="{5FE25FE7-C6D4-41FB-85A4-9DCA8F6C10D7}" sibTransId="{F5EB069C-4ED1-477F-B4E5-2891B636920E}"/>
    <dgm:cxn modelId="{DCB730FF-E6F7-4B5C-9F4C-F997C8B65022}" type="presOf" srcId="{F3AC7207-310A-49C5-8695-E0A82AE1AAFF}" destId="{ABABEBE5-04F9-4DF7-891D-4C82E3A911D4}" srcOrd="0" destOrd="0" presId="urn:microsoft.com/office/officeart/2018/2/layout/IconCircleList#8"/>
    <dgm:cxn modelId="{55FA70EC-0E77-49F8-8C3D-D4F2A92AD0AB}" type="presParOf" srcId="{DAACCA8F-52A0-4E8D-835B-52B6F412BC77}" destId="{9FC238EE-832E-44F0-BF3F-CD12F792B2AB}" srcOrd="0" destOrd="0" presId="urn:microsoft.com/office/officeart/2018/2/layout/IconCircleList#8"/>
    <dgm:cxn modelId="{7236FC00-F89D-46B9-8CF5-F533BB49EC38}" type="presParOf" srcId="{9FC238EE-832E-44F0-BF3F-CD12F792B2AB}" destId="{00DBF49F-D4C3-4E6B-A6F5-C634F70C9BA7}" srcOrd="0" destOrd="0" presId="urn:microsoft.com/office/officeart/2018/2/layout/IconCircleList#8"/>
    <dgm:cxn modelId="{01D823F0-7703-4216-9645-0A4622DBC920}" type="presParOf" srcId="{00DBF49F-D4C3-4E6B-A6F5-C634F70C9BA7}" destId="{BAB5F993-A005-408F-86EC-633B83F45987}" srcOrd="0" destOrd="0" presId="urn:microsoft.com/office/officeart/2018/2/layout/IconCircleList#8"/>
    <dgm:cxn modelId="{57534FD3-05C2-45A7-8730-14C801B40DCA}" type="presParOf" srcId="{00DBF49F-D4C3-4E6B-A6F5-C634F70C9BA7}" destId="{1680DA49-2071-4514-BF85-26D6C711E0C2}" srcOrd="1" destOrd="0" presId="urn:microsoft.com/office/officeart/2018/2/layout/IconCircleList#8"/>
    <dgm:cxn modelId="{26B0FA20-D72C-4EEE-8D11-4854FB80938D}" type="presParOf" srcId="{00DBF49F-D4C3-4E6B-A6F5-C634F70C9BA7}" destId="{A1335DEE-2717-4B90-9026-593D05578E2C}" srcOrd="2" destOrd="0" presId="urn:microsoft.com/office/officeart/2018/2/layout/IconCircleList#8"/>
    <dgm:cxn modelId="{05F60E17-B715-4019-AB2F-07F334E53AB6}" type="presParOf" srcId="{00DBF49F-D4C3-4E6B-A6F5-C634F70C9BA7}" destId="{ABABEBE5-04F9-4DF7-891D-4C82E3A911D4}" srcOrd="3" destOrd="0" presId="urn:microsoft.com/office/officeart/2018/2/layout/IconCircleList#8"/>
    <dgm:cxn modelId="{71C7705D-F6E0-4671-9A8F-2C50D74217C7}" type="presParOf" srcId="{9FC238EE-832E-44F0-BF3F-CD12F792B2AB}" destId="{D920E01A-1F02-4384-B91E-19321242BA39}" srcOrd="1" destOrd="0" presId="urn:microsoft.com/office/officeart/2018/2/layout/IconCircleList#8"/>
    <dgm:cxn modelId="{BB11C981-C71E-469C-9341-00B753BF4906}" type="presParOf" srcId="{9FC238EE-832E-44F0-BF3F-CD12F792B2AB}" destId="{42A0562D-49FA-4D29-878B-10CBE839F85B}" srcOrd="2" destOrd="0" presId="urn:microsoft.com/office/officeart/2018/2/layout/IconCircleList#8"/>
    <dgm:cxn modelId="{4F5691D2-DF95-4BA5-A7E8-C48B449F444E}" type="presParOf" srcId="{42A0562D-49FA-4D29-878B-10CBE839F85B}" destId="{3F9B5D3E-3FAD-43CB-8182-0010CFCD4FFA}" srcOrd="0" destOrd="0" presId="urn:microsoft.com/office/officeart/2018/2/layout/IconCircleList#8"/>
    <dgm:cxn modelId="{5DAEFDF8-E031-421F-9C82-004A78852304}" type="presParOf" srcId="{42A0562D-49FA-4D29-878B-10CBE839F85B}" destId="{D22279F3-02EB-4782-80F9-16D2031F60F8}" srcOrd="1" destOrd="0" presId="urn:microsoft.com/office/officeart/2018/2/layout/IconCircleList#8"/>
    <dgm:cxn modelId="{41388726-C9F3-4C9D-AFCF-0DF3709E00C8}" type="presParOf" srcId="{42A0562D-49FA-4D29-878B-10CBE839F85B}" destId="{6560E6D2-ECDC-49D4-A4DD-3B68CB36684D}" srcOrd="2" destOrd="0" presId="urn:microsoft.com/office/officeart/2018/2/layout/IconCircleList#8"/>
    <dgm:cxn modelId="{F5FF415F-9F7C-43F1-BACC-00719E9EC86B}" type="presParOf" srcId="{42A0562D-49FA-4D29-878B-10CBE839F85B}" destId="{E672CBD3-ABA2-4F97-82F0-6B853DE1EC82}" srcOrd="3" destOrd="0" presId="urn:microsoft.com/office/officeart/2018/2/layout/IconCircleList#8"/>
    <dgm:cxn modelId="{3F06B66B-4ADC-4B1B-AD7B-65AEE1E807C5}" type="presParOf" srcId="{9FC238EE-832E-44F0-BF3F-CD12F792B2AB}" destId="{79CE3011-E575-4230-B170-32039A51D8DB}" srcOrd="3" destOrd="0" presId="urn:microsoft.com/office/officeart/2018/2/layout/IconCircleList#8"/>
    <dgm:cxn modelId="{56861458-E870-4BFF-8305-513810FBBB90}" type="presParOf" srcId="{9FC238EE-832E-44F0-BF3F-CD12F792B2AB}" destId="{DAC33F80-DD5D-4EDB-9DA6-6B4C16B2E6B4}" srcOrd="4" destOrd="0" presId="urn:microsoft.com/office/officeart/2018/2/layout/IconCircleList#8"/>
    <dgm:cxn modelId="{105CFD17-8BDB-407F-A380-0D2E03A5A1E6}" type="presParOf" srcId="{DAC33F80-DD5D-4EDB-9DA6-6B4C16B2E6B4}" destId="{143423F7-E4B9-4835-AA31-B95BDEB73624}" srcOrd="0" destOrd="0" presId="urn:microsoft.com/office/officeart/2018/2/layout/IconCircleList#8"/>
    <dgm:cxn modelId="{6E36992E-EF1B-4387-A294-DB87D7BF36BC}" type="presParOf" srcId="{DAC33F80-DD5D-4EDB-9DA6-6B4C16B2E6B4}" destId="{3A5A76B2-5B2C-40DB-9554-AD7F0EAAE536}" srcOrd="1" destOrd="0" presId="urn:microsoft.com/office/officeart/2018/2/layout/IconCircleList#8"/>
    <dgm:cxn modelId="{CB14AD09-9B36-4718-91EC-CAB356736153}" type="presParOf" srcId="{DAC33F80-DD5D-4EDB-9DA6-6B4C16B2E6B4}" destId="{76BC07A5-9A95-4B25-BCFC-23F2EFF93485}" srcOrd="2" destOrd="0" presId="urn:microsoft.com/office/officeart/2018/2/layout/IconCircleList#8"/>
    <dgm:cxn modelId="{1BD057A1-902C-48EA-A5FB-89A1D60C4EE3}" type="presParOf" srcId="{DAC33F80-DD5D-4EDB-9DA6-6B4C16B2E6B4}" destId="{B5D1D706-2AEA-4258-BE8D-E05FEC12B2D2}" srcOrd="3" destOrd="0" presId="urn:microsoft.com/office/officeart/2018/2/layout/IconCircleList#8"/>
    <dgm:cxn modelId="{BB4B2771-1754-45B2-8960-894F2E0C7DA8}" type="presParOf" srcId="{9FC238EE-832E-44F0-BF3F-CD12F792B2AB}" destId="{D4CF6188-4AFC-47FB-835F-F56498AAA589}" srcOrd="5" destOrd="0" presId="urn:microsoft.com/office/officeart/2018/2/layout/IconCircleList#8"/>
    <dgm:cxn modelId="{658248F5-70CE-4AF5-9156-765547B915CB}" type="presParOf" srcId="{9FC238EE-832E-44F0-BF3F-CD12F792B2AB}" destId="{DCA3A783-FCC7-452E-AB1C-2D51843AED73}" srcOrd="6" destOrd="0" presId="urn:microsoft.com/office/officeart/2018/2/layout/IconCircleList#8"/>
    <dgm:cxn modelId="{9F31992E-FF9E-4893-8ED1-8C5E8EB84B10}" type="presParOf" srcId="{DCA3A783-FCC7-452E-AB1C-2D51843AED73}" destId="{3DBC0EA0-A210-4E1C-84EE-EF4C76A6923E}" srcOrd="0" destOrd="0" presId="urn:microsoft.com/office/officeart/2018/2/layout/IconCircleList#8"/>
    <dgm:cxn modelId="{293EE674-687A-47BD-91D0-BEBDA62659AE}" type="presParOf" srcId="{DCA3A783-FCC7-452E-AB1C-2D51843AED73}" destId="{B3105D00-87C2-46DC-A79B-1832F48FC92D}" srcOrd="1" destOrd="0" presId="urn:microsoft.com/office/officeart/2018/2/layout/IconCircleList#8"/>
    <dgm:cxn modelId="{81744224-0225-4FA1-BE1F-4EFAB2561F2F}" type="presParOf" srcId="{DCA3A783-FCC7-452E-AB1C-2D51843AED73}" destId="{6E3EC69E-0040-452C-9382-F0A0A0F8B2D7}" srcOrd="2" destOrd="0" presId="urn:microsoft.com/office/officeart/2018/2/layout/IconCircleList#8"/>
    <dgm:cxn modelId="{682B31C6-48D4-492D-82E1-A75451FB133B}" type="presParOf" srcId="{DCA3A783-FCC7-452E-AB1C-2D51843AED73}" destId="{DF8D7368-8BA8-491B-86CF-A2D7866E2B2D}" srcOrd="3" destOrd="0" presId="urn:microsoft.com/office/officeart/2018/2/layout/IconCircleList#8"/>
    <dgm:cxn modelId="{5F3EAEB3-7C23-4007-A177-792E3E2D3D61}" type="presParOf" srcId="{9FC238EE-832E-44F0-BF3F-CD12F792B2AB}" destId="{1E3AFF8D-99CD-4111-AFFE-4F044BADC793}" srcOrd="7" destOrd="0" presId="urn:microsoft.com/office/officeart/2018/2/layout/IconCircleList#8"/>
    <dgm:cxn modelId="{3AC6435C-8F24-444A-8CED-E8D61D48F68E}" type="presParOf" srcId="{9FC238EE-832E-44F0-BF3F-CD12F792B2AB}" destId="{61C40DEB-D0C1-4861-AEB6-3F6D445D033B}" srcOrd="8" destOrd="0" presId="urn:microsoft.com/office/officeart/2018/2/layout/IconCircleList#8"/>
    <dgm:cxn modelId="{A1155C65-F277-4375-B698-10A0A2237505}" type="presParOf" srcId="{61C40DEB-D0C1-4861-AEB6-3F6D445D033B}" destId="{2182859A-7546-4C5A-86BC-7A88CFA76663}" srcOrd="0" destOrd="0" presId="urn:microsoft.com/office/officeart/2018/2/layout/IconCircleList#8"/>
    <dgm:cxn modelId="{1E8F8F5C-5252-467D-A3CF-1FBD6AA59D85}" type="presParOf" srcId="{61C40DEB-D0C1-4861-AEB6-3F6D445D033B}" destId="{FF04ADF6-AF3C-44AC-9D0E-DB3D93A61753}" srcOrd="1" destOrd="0" presId="urn:microsoft.com/office/officeart/2018/2/layout/IconCircleList#8"/>
    <dgm:cxn modelId="{6D9452C7-FE84-4756-B880-7291CBC8D075}" type="presParOf" srcId="{61C40DEB-D0C1-4861-AEB6-3F6D445D033B}" destId="{EAA1176A-A334-48F4-B8F3-FE6412755D0B}" srcOrd="2" destOrd="0" presId="urn:microsoft.com/office/officeart/2018/2/layout/IconCircleList#8"/>
    <dgm:cxn modelId="{9A754F3E-BABF-40D6-8E48-E5DCCD1E6F04}" type="presParOf" srcId="{61C40DEB-D0C1-4861-AEB6-3F6D445D033B}" destId="{2B8D609F-CDC9-4A9F-A2D5-9FBDE7E26B3B}" srcOrd="3" destOrd="0" presId="urn:microsoft.com/office/officeart/2018/2/layout/IconCircleList#8"/>
    <dgm:cxn modelId="{C8739703-9659-426E-B8E8-CF7121357F0D}" type="presParOf" srcId="{9FC238EE-832E-44F0-BF3F-CD12F792B2AB}" destId="{71246DAB-C348-43F0-8C24-AA6CA8D4DCE1}" srcOrd="9" destOrd="0" presId="urn:microsoft.com/office/officeart/2018/2/layout/IconCircleList#8"/>
    <dgm:cxn modelId="{00974450-E61C-45A3-A72E-AF5F35535A68}" type="presParOf" srcId="{9FC238EE-832E-44F0-BF3F-CD12F792B2AB}" destId="{B3A7C185-1DC1-40DB-B2D7-696F1FE98848}" srcOrd="10" destOrd="0" presId="urn:microsoft.com/office/officeart/2018/2/layout/IconCircleList#8"/>
    <dgm:cxn modelId="{C5C2ECE6-93A8-4AA2-A7FB-D538BC87B5F5}" type="presParOf" srcId="{B3A7C185-1DC1-40DB-B2D7-696F1FE98848}" destId="{B194FB99-8639-4148-82DB-3162280498E6}" srcOrd="0" destOrd="0" presId="urn:microsoft.com/office/officeart/2018/2/layout/IconCircleList#8"/>
    <dgm:cxn modelId="{EC82107A-BEDF-405A-912F-9941F1C70024}" type="presParOf" srcId="{B3A7C185-1DC1-40DB-B2D7-696F1FE98848}" destId="{540412AB-D1E9-4E29-B623-27AF50619E26}" srcOrd="1" destOrd="0" presId="urn:microsoft.com/office/officeart/2018/2/layout/IconCircleList#8"/>
    <dgm:cxn modelId="{7762B7B6-12A0-4791-8342-93219D352207}" type="presParOf" srcId="{B3A7C185-1DC1-40DB-B2D7-696F1FE98848}" destId="{E3AAF46A-D0D7-4DA5-AF08-C66FD61FA6EB}" srcOrd="2" destOrd="0" presId="urn:microsoft.com/office/officeart/2018/2/layout/IconCircleList#8"/>
    <dgm:cxn modelId="{D5E5D5CC-1BB5-4522-8FD9-74ABC7B10760}" type="presParOf" srcId="{B3A7C185-1DC1-40DB-B2D7-696F1FE98848}" destId="{F2F78EEA-B3E7-4FB0-8884-E3FB3F2D977B}" srcOrd="3" destOrd="0" presId="urn:microsoft.com/office/officeart/2018/2/layout/IconCircleList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2B4C4-AD0E-41E7-AC08-3A1888BB39D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E36A97C-89BC-4485-AA28-50C6E001E7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Snapshot of Regional Programs &amp; Projects</a:t>
          </a:r>
        </a:p>
      </dgm:t>
    </dgm:pt>
    <dgm:pt modelId="{F240BF03-1FA3-4D24-9252-9D441FE01A09}" type="parTrans" cxnId="{16A99074-1C8B-4FEB-922D-FC54737C5FF1}">
      <dgm:prSet/>
      <dgm:spPr/>
      <dgm:t>
        <a:bodyPr/>
        <a:lstStyle/>
        <a:p>
          <a:endParaRPr lang="en-US"/>
        </a:p>
      </dgm:t>
    </dgm:pt>
    <dgm:pt modelId="{657CCDB0-3FE0-4D15-8F5A-EEADA4E005F5}" type="sibTrans" cxnId="{16A99074-1C8B-4FEB-922D-FC54737C5FF1}">
      <dgm:prSet/>
      <dgm:spPr/>
      <dgm:t>
        <a:bodyPr/>
        <a:lstStyle/>
        <a:p>
          <a:endParaRPr lang="en-US"/>
        </a:p>
      </dgm:t>
    </dgm:pt>
    <dgm:pt modelId="{CE349171-A52E-4A72-B789-096128B329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Schedule and funding pathway</a:t>
          </a:r>
        </a:p>
      </dgm:t>
    </dgm:pt>
    <dgm:pt modelId="{9875D164-9CF4-4934-8A9B-90ECDA2C6D61}" type="parTrans" cxnId="{5F1BFE52-52AD-4AB0-A3D4-EDA5DB50FC07}">
      <dgm:prSet/>
      <dgm:spPr/>
      <dgm:t>
        <a:bodyPr/>
        <a:lstStyle/>
        <a:p>
          <a:endParaRPr lang="en-US"/>
        </a:p>
      </dgm:t>
    </dgm:pt>
    <dgm:pt modelId="{01A21CE8-7B67-4DE3-A87E-0D77EF5E043B}" type="sibTrans" cxnId="{5F1BFE52-52AD-4AB0-A3D4-EDA5DB50FC07}">
      <dgm:prSet/>
      <dgm:spPr/>
      <dgm:t>
        <a:bodyPr/>
        <a:lstStyle/>
        <a:p>
          <a:endParaRPr lang="en-US"/>
        </a:p>
      </dgm:t>
    </dgm:pt>
    <dgm:pt modelId="{0E50E3A5-C587-4944-9D65-0BD620EDBEC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Shows funds not in the budget</a:t>
          </a:r>
        </a:p>
      </dgm:t>
    </dgm:pt>
    <dgm:pt modelId="{3D16120A-DA63-4A98-BFC9-1AF506973937}" type="parTrans" cxnId="{CD2245FE-BFAC-4971-BE19-98BEAA3BC03D}">
      <dgm:prSet/>
      <dgm:spPr/>
      <dgm:t>
        <a:bodyPr/>
        <a:lstStyle/>
        <a:p>
          <a:endParaRPr lang="en-US"/>
        </a:p>
      </dgm:t>
    </dgm:pt>
    <dgm:pt modelId="{63DBE5F6-7B07-49F6-A918-AD9FC6AD06F9}" type="sibTrans" cxnId="{CD2245FE-BFAC-4971-BE19-98BEAA3BC03D}">
      <dgm:prSet/>
      <dgm:spPr/>
      <dgm:t>
        <a:bodyPr/>
        <a:lstStyle/>
        <a:p>
          <a:endParaRPr lang="en-US"/>
        </a:p>
      </dgm:t>
    </dgm:pt>
    <dgm:pt modelId="{EC1941C1-92E0-43CB-AAF3-889CDF4FB515}" type="pres">
      <dgm:prSet presAssocID="{5AD2B4C4-AD0E-41E7-AC08-3A1888BB39D7}" presName="root" presStyleCnt="0">
        <dgm:presLayoutVars>
          <dgm:dir/>
          <dgm:resizeHandles val="exact"/>
        </dgm:presLayoutVars>
      </dgm:prSet>
      <dgm:spPr/>
    </dgm:pt>
    <dgm:pt modelId="{82F378BC-C70A-4143-9C68-6C62D9DAE779}" type="pres">
      <dgm:prSet presAssocID="{BE36A97C-89BC-4485-AA28-50C6E001E7E8}" presName="compNode" presStyleCnt="0"/>
      <dgm:spPr/>
    </dgm:pt>
    <dgm:pt modelId="{AD67D114-6DD4-4278-B718-F5E0F22557E9}" type="pres">
      <dgm:prSet presAssocID="{BE36A97C-89BC-4485-AA28-50C6E001E7E8}" presName="iconBgRect" presStyleLbl="bgShp" presStyleIdx="0" presStyleCnt="3"/>
      <dgm:spPr/>
    </dgm:pt>
    <dgm:pt modelId="{0BA0A44D-8D80-407A-B3E0-09CE30F16CBF}" type="pres">
      <dgm:prSet presAssocID="{BE36A97C-89BC-4485-AA28-50C6E001E7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7448EB34-89D0-4AA0-A628-9AD9D596DD53}" type="pres">
      <dgm:prSet presAssocID="{BE36A97C-89BC-4485-AA28-50C6E001E7E8}" presName="spaceRect" presStyleCnt="0"/>
      <dgm:spPr/>
    </dgm:pt>
    <dgm:pt modelId="{951DA4F5-6904-4F1D-B389-3971DF915933}" type="pres">
      <dgm:prSet presAssocID="{BE36A97C-89BC-4485-AA28-50C6E001E7E8}" presName="textRect" presStyleLbl="revTx" presStyleIdx="0" presStyleCnt="3">
        <dgm:presLayoutVars>
          <dgm:chMax val="1"/>
          <dgm:chPref val="1"/>
        </dgm:presLayoutVars>
      </dgm:prSet>
      <dgm:spPr/>
    </dgm:pt>
    <dgm:pt modelId="{B4DDCDCF-019F-424B-B9A2-E55CAE4959B8}" type="pres">
      <dgm:prSet presAssocID="{657CCDB0-3FE0-4D15-8F5A-EEADA4E005F5}" presName="sibTrans" presStyleCnt="0"/>
      <dgm:spPr/>
    </dgm:pt>
    <dgm:pt modelId="{ACD47AD2-5A8A-4A93-BDBB-E83250AD0F19}" type="pres">
      <dgm:prSet presAssocID="{CE349171-A52E-4A72-B789-096128B329EA}" presName="compNode" presStyleCnt="0"/>
      <dgm:spPr/>
    </dgm:pt>
    <dgm:pt modelId="{52A8A950-E76A-4E70-B01A-2F2621CC4151}" type="pres">
      <dgm:prSet presAssocID="{CE349171-A52E-4A72-B789-096128B329EA}" presName="iconBgRect" presStyleLbl="bgShp" presStyleIdx="1" presStyleCnt="3"/>
      <dgm:spPr/>
    </dgm:pt>
    <dgm:pt modelId="{085CCA82-E081-46B8-84E4-6EBCBCEA98A1}" type="pres">
      <dgm:prSet presAssocID="{CE349171-A52E-4A72-B789-096128B329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 with solid fill"/>
        </a:ext>
      </dgm:extLst>
    </dgm:pt>
    <dgm:pt modelId="{0E71F962-2572-4469-B159-4130A1FB5C71}" type="pres">
      <dgm:prSet presAssocID="{CE349171-A52E-4A72-B789-096128B329EA}" presName="spaceRect" presStyleCnt="0"/>
      <dgm:spPr/>
    </dgm:pt>
    <dgm:pt modelId="{2CE435B3-225F-430A-A0C9-5A1BB7AC79E1}" type="pres">
      <dgm:prSet presAssocID="{CE349171-A52E-4A72-B789-096128B329EA}" presName="textRect" presStyleLbl="revTx" presStyleIdx="1" presStyleCnt="3">
        <dgm:presLayoutVars>
          <dgm:chMax val="1"/>
          <dgm:chPref val="1"/>
        </dgm:presLayoutVars>
      </dgm:prSet>
      <dgm:spPr/>
    </dgm:pt>
    <dgm:pt modelId="{818780EF-A624-430F-8F3C-9D5EEA05F931}" type="pres">
      <dgm:prSet presAssocID="{01A21CE8-7B67-4DE3-A87E-0D77EF5E043B}" presName="sibTrans" presStyleCnt="0"/>
      <dgm:spPr/>
    </dgm:pt>
    <dgm:pt modelId="{FA82E8DE-10E3-43E8-9B5F-B1BF650BF86A}" type="pres">
      <dgm:prSet presAssocID="{0E50E3A5-C587-4944-9D65-0BD620EDBEC8}" presName="compNode" presStyleCnt="0"/>
      <dgm:spPr/>
    </dgm:pt>
    <dgm:pt modelId="{30F0A378-180C-4DD2-A3F0-7CB1E46706C9}" type="pres">
      <dgm:prSet presAssocID="{0E50E3A5-C587-4944-9D65-0BD620EDBEC8}" presName="iconBgRect" presStyleLbl="bgShp" presStyleIdx="2" presStyleCnt="3"/>
      <dgm:spPr/>
    </dgm:pt>
    <dgm:pt modelId="{78D1E491-7CB5-4FC7-95E5-5F487E803E0B}" type="pres">
      <dgm:prSet presAssocID="{0E50E3A5-C587-4944-9D65-0BD620EDBE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25A2E4F6-E864-4163-8F54-EAB555A10C66}" type="pres">
      <dgm:prSet presAssocID="{0E50E3A5-C587-4944-9D65-0BD620EDBEC8}" presName="spaceRect" presStyleCnt="0"/>
      <dgm:spPr/>
    </dgm:pt>
    <dgm:pt modelId="{8C6BD204-CBC8-4F55-BD6A-583B81DC4498}" type="pres">
      <dgm:prSet presAssocID="{0E50E3A5-C587-4944-9D65-0BD620EDBEC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4B7FF08-0DC6-4A46-9537-44B28ACD056E}" type="presOf" srcId="{BE36A97C-89BC-4485-AA28-50C6E001E7E8}" destId="{951DA4F5-6904-4F1D-B389-3971DF915933}" srcOrd="0" destOrd="0" presId="urn:microsoft.com/office/officeart/2018/5/layout/IconCircleLabelList"/>
    <dgm:cxn modelId="{CC7DB54F-7421-476B-ACD0-2EB20FB7F09F}" type="presOf" srcId="{CE349171-A52E-4A72-B789-096128B329EA}" destId="{2CE435B3-225F-430A-A0C9-5A1BB7AC79E1}" srcOrd="0" destOrd="0" presId="urn:microsoft.com/office/officeart/2018/5/layout/IconCircleLabelList"/>
    <dgm:cxn modelId="{5F1BFE52-52AD-4AB0-A3D4-EDA5DB50FC07}" srcId="{5AD2B4C4-AD0E-41E7-AC08-3A1888BB39D7}" destId="{CE349171-A52E-4A72-B789-096128B329EA}" srcOrd="1" destOrd="0" parTransId="{9875D164-9CF4-4934-8A9B-90ECDA2C6D61}" sibTransId="{01A21CE8-7B67-4DE3-A87E-0D77EF5E043B}"/>
    <dgm:cxn modelId="{16A99074-1C8B-4FEB-922D-FC54737C5FF1}" srcId="{5AD2B4C4-AD0E-41E7-AC08-3A1888BB39D7}" destId="{BE36A97C-89BC-4485-AA28-50C6E001E7E8}" srcOrd="0" destOrd="0" parTransId="{F240BF03-1FA3-4D24-9252-9D441FE01A09}" sibTransId="{657CCDB0-3FE0-4D15-8F5A-EEADA4E005F5}"/>
    <dgm:cxn modelId="{65B25F75-4B95-4AFF-B95E-9942DCCA764B}" type="presOf" srcId="{5AD2B4C4-AD0E-41E7-AC08-3A1888BB39D7}" destId="{EC1941C1-92E0-43CB-AAF3-889CDF4FB515}" srcOrd="0" destOrd="0" presId="urn:microsoft.com/office/officeart/2018/5/layout/IconCircleLabelList"/>
    <dgm:cxn modelId="{A04F2CA9-A0BC-433A-975A-BA71FD6ACE47}" type="presOf" srcId="{0E50E3A5-C587-4944-9D65-0BD620EDBEC8}" destId="{8C6BD204-CBC8-4F55-BD6A-583B81DC4498}" srcOrd="0" destOrd="0" presId="urn:microsoft.com/office/officeart/2018/5/layout/IconCircleLabelList"/>
    <dgm:cxn modelId="{CD2245FE-BFAC-4971-BE19-98BEAA3BC03D}" srcId="{5AD2B4C4-AD0E-41E7-AC08-3A1888BB39D7}" destId="{0E50E3A5-C587-4944-9D65-0BD620EDBEC8}" srcOrd="2" destOrd="0" parTransId="{3D16120A-DA63-4A98-BFC9-1AF506973937}" sibTransId="{63DBE5F6-7B07-49F6-A918-AD9FC6AD06F9}"/>
    <dgm:cxn modelId="{F328AB59-B5C6-4B4C-9959-7748DA8EB626}" type="presParOf" srcId="{EC1941C1-92E0-43CB-AAF3-889CDF4FB515}" destId="{82F378BC-C70A-4143-9C68-6C62D9DAE779}" srcOrd="0" destOrd="0" presId="urn:microsoft.com/office/officeart/2018/5/layout/IconCircleLabelList"/>
    <dgm:cxn modelId="{A982FE12-0B42-422B-A740-73C272365914}" type="presParOf" srcId="{82F378BC-C70A-4143-9C68-6C62D9DAE779}" destId="{AD67D114-6DD4-4278-B718-F5E0F22557E9}" srcOrd="0" destOrd="0" presId="urn:microsoft.com/office/officeart/2018/5/layout/IconCircleLabelList"/>
    <dgm:cxn modelId="{1475800F-00E6-47AE-B723-65B838389E21}" type="presParOf" srcId="{82F378BC-C70A-4143-9C68-6C62D9DAE779}" destId="{0BA0A44D-8D80-407A-B3E0-09CE30F16CBF}" srcOrd="1" destOrd="0" presId="urn:microsoft.com/office/officeart/2018/5/layout/IconCircleLabelList"/>
    <dgm:cxn modelId="{FB710A75-30B9-4932-80BF-99FF1C5AC86F}" type="presParOf" srcId="{82F378BC-C70A-4143-9C68-6C62D9DAE779}" destId="{7448EB34-89D0-4AA0-A628-9AD9D596DD53}" srcOrd="2" destOrd="0" presId="urn:microsoft.com/office/officeart/2018/5/layout/IconCircleLabelList"/>
    <dgm:cxn modelId="{474CD988-6DAE-4AB2-8D7B-9BBB87306448}" type="presParOf" srcId="{82F378BC-C70A-4143-9C68-6C62D9DAE779}" destId="{951DA4F5-6904-4F1D-B389-3971DF915933}" srcOrd="3" destOrd="0" presId="urn:microsoft.com/office/officeart/2018/5/layout/IconCircleLabelList"/>
    <dgm:cxn modelId="{9D1DF68D-514A-4EB1-BC29-D2223F3850F0}" type="presParOf" srcId="{EC1941C1-92E0-43CB-AAF3-889CDF4FB515}" destId="{B4DDCDCF-019F-424B-B9A2-E55CAE4959B8}" srcOrd="1" destOrd="0" presId="urn:microsoft.com/office/officeart/2018/5/layout/IconCircleLabelList"/>
    <dgm:cxn modelId="{058BDA7F-5A3D-47EB-A5A2-A48C374F30FD}" type="presParOf" srcId="{EC1941C1-92E0-43CB-AAF3-889CDF4FB515}" destId="{ACD47AD2-5A8A-4A93-BDBB-E83250AD0F19}" srcOrd="2" destOrd="0" presId="urn:microsoft.com/office/officeart/2018/5/layout/IconCircleLabelList"/>
    <dgm:cxn modelId="{2CD58EB9-F2AA-4166-BEC0-241D9CE957F1}" type="presParOf" srcId="{ACD47AD2-5A8A-4A93-BDBB-E83250AD0F19}" destId="{52A8A950-E76A-4E70-B01A-2F2621CC4151}" srcOrd="0" destOrd="0" presId="urn:microsoft.com/office/officeart/2018/5/layout/IconCircleLabelList"/>
    <dgm:cxn modelId="{99AF3D13-7349-42F5-BE35-D1B322E92E4B}" type="presParOf" srcId="{ACD47AD2-5A8A-4A93-BDBB-E83250AD0F19}" destId="{085CCA82-E081-46B8-84E4-6EBCBCEA98A1}" srcOrd="1" destOrd="0" presId="urn:microsoft.com/office/officeart/2018/5/layout/IconCircleLabelList"/>
    <dgm:cxn modelId="{EC3C877F-D594-4BED-995D-D43545347E33}" type="presParOf" srcId="{ACD47AD2-5A8A-4A93-BDBB-E83250AD0F19}" destId="{0E71F962-2572-4469-B159-4130A1FB5C71}" srcOrd="2" destOrd="0" presId="urn:microsoft.com/office/officeart/2018/5/layout/IconCircleLabelList"/>
    <dgm:cxn modelId="{9EBD2705-996B-4FE3-B6E3-96018736B824}" type="presParOf" srcId="{ACD47AD2-5A8A-4A93-BDBB-E83250AD0F19}" destId="{2CE435B3-225F-430A-A0C9-5A1BB7AC79E1}" srcOrd="3" destOrd="0" presId="urn:microsoft.com/office/officeart/2018/5/layout/IconCircleLabelList"/>
    <dgm:cxn modelId="{5F226893-C583-45EB-8806-52BC8CE2E321}" type="presParOf" srcId="{EC1941C1-92E0-43CB-AAF3-889CDF4FB515}" destId="{818780EF-A624-430F-8F3C-9D5EEA05F931}" srcOrd="3" destOrd="0" presId="urn:microsoft.com/office/officeart/2018/5/layout/IconCircleLabelList"/>
    <dgm:cxn modelId="{EAC3C891-2083-48EA-8BC4-ECF129E6F004}" type="presParOf" srcId="{EC1941C1-92E0-43CB-AAF3-889CDF4FB515}" destId="{FA82E8DE-10E3-43E8-9B5F-B1BF650BF86A}" srcOrd="4" destOrd="0" presId="urn:microsoft.com/office/officeart/2018/5/layout/IconCircleLabelList"/>
    <dgm:cxn modelId="{A438C413-FD12-4B0D-B416-5B46A4D728A8}" type="presParOf" srcId="{FA82E8DE-10E3-43E8-9B5F-B1BF650BF86A}" destId="{30F0A378-180C-4DD2-A3F0-7CB1E46706C9}" srcOrd="0" destOrd="0" presId="urn:microsoft.com/office/officeart/2018/5/layout/IconCircleLabelList"/>
    <dgm:cxn modelId="{B42A5E08-D908-4A09-968F-3BE9E62A5100}" type="presParOf" srcId="{FA82E8DE-10E3-43E8-9B5F-B1BF650BF86A}" destId="{78D1E491-7CB5-4FC7-95E5-5F487E803E0B}" srcOrd="1" destOrd="0" presId="urn:microsoft.com/office/officeart/2018/5/layout/IconCircleLabelList"/>
    <dgm:cxn modelId="{3D096B3F-6891-4839-A78A-620F29C21E1B}" type="presParOf" srcId="{FA82E8DE-10E3-43E8-9B5F-B1BF650BF86A}" destId="{25A2E4F6-E864-4163-8F54-EAB555A10C66}" srcOrd="2" destOrd="0" presId="urn:microsoft.com/office/officeart/2018/5/layout/IconCircleLabelList"/>
    <dgm:cxn modelId="{57EB3E40-5BC8-45B5-91DC-7DB1A496E1BC}" type="presParOf" srcId="{FA82E8DE-10E3-43E8-9B5F-B1BF650BF86A}" destId="{8C6BD204-CBC8-4F55-BD6A-583B81DC449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6667F-5443-4E68-A4CE-E511DE4D15C0}">
      <dsp:nvSpPr>
        <dsp:cNvPr id="0" name=""/>
        <dsp:cNvSpPr/>
      </dsp:nvSpPr>
      <dsp:spPr>
        <a:xfrm>
          <a:off x="478664" y="322450"/>
          <a:ext cx="1406812" cy="1406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981F6-83CA-4C38-B4C2-032CC15C5978}">
      <dsp:nvSpPr>
        <dsp:cNvPr id="0" name=""/>
        <dsp:cNvSpPr/>
      </dsp:nvSpPr>
      <dsp:spPr>
        <a:xfrm>
          <a:off x="778477" y="622263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1DF6C-81B0-4D97-993D-CC6D6158371B}">
      <dsp:nvSpPr>
        <dsp:cNvPr id="0" name=""/>
        <dsp:cNvSpPr/>
      </dsp:nvSpPr>
      <dsp:spPr>
        <a:xfrm>
          <a:off x="28946" y="2167451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Work Elements describe activities &amp; tasks</a:t>
          </a:r>
        </a:p>
      </dsp:txBody>
      <dsp:txXfrm>
        <a:off x="28946" y="2167451"/>
        <a:ext cx="2306250" cy="720000"/>
      </dsp:txXfrm>
    </dsp:sp>
    <dsp:sp modelId="{209F32A8-8287-4996-9933-A80D4020AA78}">
      <dsp:nvSpPr>
        <dsp:cNvPr id="0" name=""/>
        <dsp:cNvSpPr/>
      </dsp:nvSpPr>
      <dsp:spPr>
        <a:xfrm>
          <a:off x="3188508" y="322450"/>
          <a:ext cx="1406812" cy="1406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EEAEB-5224-4968-B96D-AB6FE03920A8}">
      <dsp:nvSpPr>
        <dsp:cNvPr id="0" name=""/>
        <dsp:cNvSpPr/>
      </dsp:nvSpPr>
      <dsp:spPr>
        <a:xfrm>
          <a:off x="3488321" y="622263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626EF-DB8C-4BC2-9CFC-55FD159CBCC8}">
      <dsp:nvSpPr>
        <dsp:cNvPr id="0" name=""/>
        <dsp:cNvSpPr/>
      </dsp:nvSpPr>
      <dsp:spPr>
        <a:xfrm>
          <a:off x="2738790" y="2167451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Fiscal year July 1, 2025 to June 30, 2026</a:t>
          </a:r>
        </a:p>
      </dsp:txBody>
      <dsp:txXfrm>
        <a:off x="2738790" y="2167451"/>
        <a:ext cx="2306250" cy="720000"/>
      </dsp:txXfrm>
    </dsp:sp>
    <dsp:sp modelId="{2BD240E0-A306-4ECA-BFCC-C33226A0872A}">
      <dsp:nvSpPr>
        <dsp:cNvPr id="0" name=""/>
        <dsp:cNvSpPr/>
      </dsp:nvSpPr>
      <dsp:spPr>
        <a:xfrm>
          <a:off x="5898352" y="322450"/>
          <a:ext cx="1406812" cy="1406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1092B-D547-4B20-931F-A8EA61632981}">
      <dsp:nvSpPr>
        <dsp:cNvPr id="0" name=""/>
        <dsp:cNvSpPr/>
      </dsp:nvSpPr>
      <dsp:spPr>
        <a:xfrm>
          <a:off x="6198164" y="622263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F2987-0D68-4980-B99A-F059C6FF6FD9}">
      <dsp:nvSpPr>
        <dsp:cNvPr id="0" name=""/>
        <dsp:cNvSpPr/>
      </dsp:nvSpPr>
      <dsp:spPr>
        <a:xfrm>
          <a:off x="5448633" y="2167451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Basis for the annual budget</a:t>
          </a:r>
        </a:p>
      </dsp:txBody>
      <dsp:txXfrm>
        <a:off x="5448633" y="2167451"/>
        <a:ext cx="23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5F993-A005-408F-86EC-633B83F45987}">
      <dsp:nvSpPr>
        <dsp:cNvPr id="0" name=""/>
        <dsp:cNvSpPr/>
      </dsp:nvSpPr>
      <dsp:spPr>
        <a:xfrm>
          <a:off x="334403" y="2600"/>
          <a:ext cx="955560" cy="9555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0DA49-2071-4514-BF85-26D6C711E0C2}">
      <dsp:nvSpPr>
        <dsp:cNvPr id="0" name=""/>
        <dsp:cNvSpPr/>
      </dsp:nvSpPr>
      <dsp:spPr>
        <a:xfrm>
          <a:off x="535070" y="203268"/>
          <a:ext cx="554225" cy="5542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BEBE5-04F9-4DF7-891D-4C82E3A911D4}">
      <dsp:nvSpPr>
        <dsp:cNvPr id="0" name=""/>
        <dsp:cNvSpPr/>
      </dsp:nvSpPr>
      <dsp:spPr>
        <a:xfrm>
          <a:off x="1494726" y="2600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Business Plan / Road Map</a:t>
          </a:r>
        </a:p>
      </dsp:txBody>
      <dsp:txXfrm>
        <a:off x="1494726" y="2600"/>
        <a:ext cx="2252392" cy="955560"/>
      </dsp:txXfrm>
    </dsp:sp>
    <dsp:sp modelId="{3F9B5D3E-3FAD-43CB-8182-0010CFCD4FFA}">
      <dsp:nvSpPr>
        <dsp:cNvPr id="0" name=""/>
        <dsp:cNvSpPr/>
      </dsp:nvSpPr>
      <dsp:spPr>
        <a:xfrm>
          <a:off x="4139581" y="2600"/>
          <a:ext cx="955560" cy="9555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279F3-02EB-4782-80F9-16D2031F60F8}">
      <dsp:nvSpPr>
        <dsp:cNvPr id="0" name=""/>
        <dsp:cNvSpPr/>
      </dsp:nvSpPr>
      <dsp:spPr>
        <a:xfrm>
          <a:off x="4340248" y="203268"/>
          <a:ext cx="554225" cy="5542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2CBD3-ABA2-4F97-82F0-6B853DE1EC82}">
      <dsp:nvSpPr>
        <dsp:cNvPr id="0" name=""/>
        <dsp:cNvSpPr/>
      </dsp:nvSpPr>
      <dsp:spPr>
        <a:xfrm>
          <a:off x="5299904" y="2600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Spending / Financial Plan</a:t>
          </a:r>
        </a:p>
      </dsp:txBody>
      <dsp:txXfrm>
        <a:off x="5299904" y="2600"/>
        <a:ext cx="2252392" cy="955560"/>
      </dsp:txXfrm>
    </dsp:sp>
    <dsp:sp modelId="{143423F7-E4B9-4835-AA31-B95BDEB73624}">
      <dsp:nvSpPr>
        <dsp:cNvPr id="0" name=""/>
        <dsp:cNvSpPr/>
      </dsp:nvSpPr>
      <dsp:spPr>
        <a:xfrm>
          <a:off x="334403" y="1697888"/>
          <a:ext cx="955560" cy="9555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A76B2-5B2C-40DB-9554-AD7F0EAAE536}">
      <dsp:nvSpPr>
        <dsp:cNvPr id="0" name=""/>
        <dsp:cNvSpPr/>
      </dsp:nvSpPr>
      <dsp:spPr>
        <a:xfrm>
          <a:off x="535070" y="1898556"/>
          <a:ext cx="554225" cy="5542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D706-2AEA-4258-BE8D-E05FEC12B2D2}">
      <dsp:nvSpPr>
        <dsp:cNvPr id="0" name=""/>
        <dsp:cNvSpPr/>
      </dsp:nvSpPr>
      <dsp:spPr>
        <a:xfrm>
          <a:off x="1494726" y="1697888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Reflects Board Priorities</a:t>
          </a:r>
        </a:p>
      </dsp:txBody>
      <dsp:txXfrm>
        <a:off x="1494726" y="1697888"/>
        <a:ext cx="2252392" cy="955560"/>
      </dsp:txXfrm>
    </dsp:sp>
    <dsp:sp modelId="{3DBC0EA0-A210-4E1C-84EE-EF4C76A6923E}">
      <dsp:nvSpPr>
        <dsp:cNvPr id="0" name=""/>
        <dsp:cNvSpPr/>
      </dsp:nvSpPr>
      <dsp:spPr>
        <a:xfrm>
          <a:off x="4139581" y="1697888"/>
          <a:ext cx="955560" cy="95556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05D00-87C2-46DC-A79B-1832F48FC92D}">
      <dsp:nvSpPr>
        <dsp:cNvPr id="0" name=""/>
        <dsp:cNvSpPr/>
      </dsp:nvSpPr>
      <dsp:spPr>
        <a:xfrm>
          <a:off x="4340248" y="1898556"/>
          <a:ext cx="554225" cy="5542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D7368-8BA8-491B-86CF-A2D7866E2B2D}">
      <dsp:nvSpPr>
        <dsp:cNvPr id="0" name=""/>
        <dsp:cNvSpPr/>
      </dsp:nvSpPr>
      <dsp:spPr>
        <a:xfrm>
          <a:off x="5299904" y="1697888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Translates Plans (OWP) into Money</a:t>
          </a:r>
        </a:p>
      </dsp:txBody>
      <dsp:txXfrm>
        <a:off x="5299904" y="1697888"/>
        <a:ext cx="2252392" cy="955560"/>
      </dsp:txXfrm>
    </dsp:sp>
    <dsp:sp modelId="{2182859A-7546-4C5A-86BC-7A88CFA76663}">
      <dsp:nvSpPr>
        <dsp:cNvPr id="0" name=""/>
        <dsp:cNvSpPr/>
      </dsp:nvSpPr>
      <dsp:spPr>
        <a:xfrm>
          <a:off x="334403" y="3393176"/>
          <a:ext cx="955560" cy="95556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4ADF6-AF3C-44AC-9D0E-DB3D93A61753}">
      <dsp:nvSpPr>
        <dsp:cNvPr id="0" name=""/>
        <dsp:cNvSpPr/>
      </dsp:nvSpPr>
      <dsp:spPr>
        <a:xfrm>
          <a:off x="535070" y="3593844"/>
          <a:ext cx="554225" cy="5542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D609F-CDC9-4A9F-A2D5-9FBDE7E26B3B}">
      <dsp:nvSpPr>
        <dsp:cNvPr id="0" name=""/>
        <dsp:cNvSpPr/>
      </dsp:nvSpPr>
      <dsp:spPr>
        <a:xfrm>
          <a:off x="1494726" y="3393176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Focus on 1st fiscal year FY 25-26</a:t>
          </a:r>
        </a:p>
      </dsp:txBody>
      <dsp:txXfrm>
        <a:off x="1494726" y="3393176"/>
        <a:ext cx="2252392" cy="955560"/>
      </dsp:txXfrm>
    </dsp:sp>
    <dsp:sp modelId="{B194FB99-8639-4148-82DB-3162280498E6}">
      <dsp:nvSpPr>
        <dsp:cNvPr id="0" name=""/>
        <dsp:cNvSpPr/>
      </dsp:nvSpPr>
      <dsp:spPr>
        <a:xfrm>
          <a:off x="4139581" y="3393176"/>
          <a:ext cx="955560" cy="9555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412AB-D1E9-4E29-B623-27AF50619E26}">
      <dsp:nvSpPr>
        <dsp:cNvPr id="0" name=""/>
        <dsp:cNvSpPr/>
      </dsp:nvSpPr>
      <dsp:spPr>
        <a:xfrm>
          <a:off x="4340248" y="3593844"/>
          <a:ext cx="554225" cy="55422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78EEA-B3E7-4FB0-8884-E3FB3F2D977B}">
      <dsp:nvSpPr>
        <dsp:cNvPr id="0" name=""/>
        <dsp:cNvSpPr/>
      </dsp:nvSpPr>
      <dsp:spPr>
        <a:xfrm>
          <a:off x="5299904" y="3393176"/>
          <a:ext cx="2252392" cy="95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Look ahead</a:t>
          </a:r>
          <a:br>
            <a:rPr lang="en-US" sz="2000" kern="1200"/>
          </a:br>
          <a:r>
            <a:rPr lang="en-US" sz="2000" kern="1200"/>
            <a:t>FY 26-27 &amp; 27-28</a:t>
          </a:r>
        </a:p>
      </dsp:txBody>
      <dsp:txXfrm>
        <a:off x="5299904" y="3393176"/>
        <a:ext cx="2252392" cy="955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7D114-6DD4-4278-B718-F5E0F22557E9}">
      <dsp:nvSpPr>
        <dsp:cNvPr id="0" name=""/>
        <dsp:cNvSpPr/>
      </dsp:nvSpPr>
      <dsp:spPr>
        <a:xfrm>
          <a:off x="446282" y="312976"/>
          <a:ext cx="1338187" cy="1338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0A44D-8D80-407A-B3E0-09CE30F16CBF}">
      <dsp:nvSpPr>
        <dsp:cNvPr id="0" name=""/>
        <dsp:cNvSpPr/>
      </dsp:nvSpPr>
      <dsp:spPr>
        <a:xfrm>
          <a:off x="731470" y="598164"/>
          <a:ext cx="767812" cy="767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DA4F5-6904-4F1D-B389-3971DF915933}">
      <dsp:nvSpPr>
        <dsp:cNvPr id="0" name=""/>
        <dsp:cNvSpPr/>
      </dsp:nvSpPr>
      <dsp:spPr>
        <a:xfrm>
          <a:off x="18501" y="2067976"/>
          <a:ext cx="21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Snapshot of Regional Programs &amp; Projects</a:t>
          </a:r>
        </a:p>
      </dsp:txBody>
      <dsp:txXfrm>
        <a:off x="18501" y="2067976"/>
        <a:ext cx="2193750" cy="720000"/>
      </dsp:txXfrm>
    </dsp:sp>
    <dsp:sp modelId="{52A8A950-E76A-4E70-B01A-2F2621CC4151}">
      <dsp:nvSpPr>
        <dsp:cNvPr id="0" name=""/>
        <dsp:cNvSpPr/>
      </dsp:nvSpPr>
      <dsp:spPr>
        <a:xfrm>
          <a:off x="3023939" y="312976"/>
          <a:ext cx="1338187" cy="1338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CCA82-E081-46B8-84E4-6EBCBCEA98A1}">
      <dsp:nvSpPr>
        <dsp:cNvPr id="0" name=""/>
        <dsp:cNvSpPr/>
      </dsp:nvSpPr>
      <dsp:spPr>
        <a:xfrm>
          <a:off x="3309126" y="598164"/>
          <a:ext cx="767812" cy="767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435B3-225F-430A-A0C9-5A1BB7AC79E1}">
      <dsp:nvSpPr>
        <dsp:cNvPr id="0" name=""/>
        <dsp:cNvSpPr/>
      </dsp:nvSpPr>
      <dsp:spPr>
        <a:xfrm>
          <a:off x="2596158" y="2067976"/>
          <a:ext cx="21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Schedule and funding pathway</a:t>
          </a:r>
        </a:p>
      </dsp:txBody>
      <dsp:txXfrm>
        <a:off x="2596158" y="2067976"/>
        <a:ext cx="2193750" cy="720000"/>
      </dsp:txXfrm>
    </dsp:sp>
    <dsp:sp modelId="{30F0A378-180C-4DD2-A3F0-7CB1E46706C9}">
      <dsp:nvSpPr>
        <dsp:cNvPr id="0" name=""/>
        <dsp:cNvSpPr/>
      </dsp:nvSpPr>
      <dsp:spPr>
        <a:xfrm>
          <a:off x="5601595" y="312976"/>
          <a:ext cx="1338187" cy="1338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1E491-7CB5-4FC7-95E5-5F487E803E0B}">
      <dsp:nvSpPr>
        <dsp:cNvPr id="0" name=""/>
        <dsp:cNvSpPr/>
      </dsp:nvSpPr>
      <dsp:spPr>
        <a:xfrm>
          <a:off x="5886783" y="598164"/>
          <a:ext cx="767812" cy="767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BD204-CBC8-4F55-BD6A-583B81DC4498}">
      <dsp:nvSpPr>
        <dsp:cNvPr id="0" name=""/>
        <dsp:cNvSpPr/>
      </dsp:nvSpPr>
      <dsp:spPr>
        <a:xfrm>
          <a:off x="5173814" y="2067976"/>
          <a:ext cx="21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Shows funds not in the budget</a:t>
          </a:r>
        </a:p>
      </dsp:txBody>
      <dsp:txXfrm>
        <a:off x="5173814" y="2067976"/>
        <a:ext cx="21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#8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C95364-2FAA-49E4-A354-CA9D14B4092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141F1C-6132-41F9-82E4-D0917F55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1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A0766A8-6B7F-A752-CA02-40BA095AE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A57FCAC-69AE-C332-A3F6-AD1CE2146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Identifies projects &amp; programs that are strong candidates for specific matching fund programs, &amp; to identify a funding pathway to bring projects to construction.</a:t>
            </a:r>
          </a:p>
          <a:p>
            <a:r>
              <a:rPr lang="en-US" altLang="en-US">
                <a:latin typeface="Calibri" panose="020F0502020204030204" pitchFamily="34" charset="0"/>
              </a:rPr>
              <a:t>Funding sources include regional share of Measure X, Monterey County's share of the State Transportation Improvement Program, and the various Senate Bill 1 formula and grant funding programs. E.g., FORTAG, HWY 68, Rail to Salinas </a:t>
            </a:r>
            <a:endParaRPr lang="en-US" altLang="en-US" sz="2000">
              <a:latin typeface="Arial" panose="020B0604020202020204" pitchFamily="34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3C71F5B-9A74-391F-3924-B95902072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fld id="{ADC2150C-DA1E-4150-B6D1-5757FFFE6E59}" type="slidenum">
              <a:rPr lang="en-US" altLang="en-US" sz="1200">
                <a:solidFill>
                  <a:schemeClr val="tx1"/>
                </a:solidFill>
              </a:rPr>
              <a:pPr/>
              <a:t>9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 </a:t>
            </a:r>
            <a:r>
              <a:rPr lang="en-US" err="1"/>
              <a:t>yr</a:t>
            </a:r>
            <a:r>
              <a:rPr lang="en-US"/>
              <a:t> history of TAMC COLA</a:t>
            </a:r>
          </a:p>
          <a:p>
            <a:r>
              <a:rPr lang="en-US"/>
              <a:t> vs CPI-U under by 7.2%</a:t>
            </a:r>
          </a:p>
          <a:p>
            <a:r>
              <a:rPr lang="en-US"/>
              <a:t> vs CPI-W under by 1.6%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1F1C-6132-41F9-82E4-D0917F5535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Capital asset costs include ancillary charges to place the asset in service.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1F1C-6132-41F9-82E4-D0917F5535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7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862D78A-491F-A390-2DF4-F2054709E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18" y="1160398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B3588F-7FCE-6339-E83D-58041ED19012}"/>
              </a:ext>
            </a:extLst>
          </p:cNvPr>
          <p:cNvSpPr txBox="1">
            <a:spLocks/>
          </p:cNvSpPr>
          <p:nvPr userDrawn="1"/>
        </p:nvSpPr>
        <p:spPr>
          <a:xfrm>
            <a:off x="1006543" y="3181082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Facebook: @</a:t>
            </a:r>
            <a:r>
              <a:rPr lang="en-US" sz="4000" i="1" err="1"/>
              <a:t>TAMCMonterey</a:t>
            </a:r>
            <a:endParaRPr lang="en-US" sz="4000" i="1"/>
          </a:p>
          <a:p>
            <a:br>
              <a:rPr lang="en-US"/>
            </a:br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94EEDA3-E6E2-C066-55B1-A0CE9A394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97" y="3119906"/>
            <a:ext cx="376707" cy="37670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E613BC5-0401-F690-8F62-C20D7230C9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518" y="3551349"/>
            <a:ext cx="389586" cy="38958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4D685B5-B231-6E00-1F3C-B0145238BE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6957" y="3995671"/>
            <a:ext cx="389586" cy="3895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60E49B0-6EFB-F656-09C2-48B7E71DE107}"/>
              </a:ext>
            </a:extLst>
          </p:cNvPr>
          <p:cNvSpPr txBox="1">
            <a:spLocks/>
          </p:cNvSpPr>
          <p:nvPr userDrawn="1"/>
        </p:nvSpPr>
        <p:spPr>
          <a:xfrm>
            <a:off x="1038744" y="363667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Twitter: @</a:t>
            </a:r>
            <a:r>
              <a:rPr lang="en-US" sz="4000" i="1" err="1"/>
              <a:t>TAMC_News</a:t>
            </a:r>
            <a:br>
              <a:rPr lang="en-US" sz="4000"/>
            </a:br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948597-EB6C-2BD5-683F-64C03556CBD1}"/>
              </a:ext>
            </a:extLst>
          </p:cNvPr>
          <p:cNvSpPr txBox="1">
            <a:spLocks/>
          </p:cNvSpPr>
          <p:nvPr userDrawn="1"/>
        </p:nvSpPr>
        <p:spPr>
          <a:xfrm>
            <a:off x="1028854" y="400211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i="1"/>
              <a:t>Instagram: go_831</a:t>
            </a:r>
          </a:p>
        </p:txBody>
      </p:sp>
    </p:spTree>
    <p:extLst>
      <p:ext uri="{BB962C8B-B14F-4D97-AF65-F5344CB8AC3E}">
        <p14:creationId xmlns:p14="http://schemas.microsoft.com/office/powerpoint/2010/main" val="48068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36" y="3124426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i="1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967015-A3B0-9524-EFA6-6AD5EC7D844B}"/>
              </a:ext>
            </a:extLst>
          </p:cNvPr>
          <p:cNvSpPr txBox="1">
            <a:spLocks/>
          </p:cNvSpPr>
          <p:nvPr userDrawn="1"/>
        </p:nvSpPr>
        <p:spPr>
          <a:xfrm>
            <a:off x="629836" y="960775"/>
            <a:ext cx="6511495" cy="179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0"/>
              <a:t>Project:</a:t>
            </a:r>
          </a:p>
          <a:p>
            <a:r>
              <a:rPr lang="en-US" sz="1800" i="0"/>
              <a:t>Project Manager:</a:t>
            </a:r>
          </a:p>
          <a:p>
            <a:r>
              <a:rPr lang="en-US" sz="1800" i="0"/>
              <a:t>Desc of Project:</a:t>
            </a:r>
            <a:br>
              <a:rPr lang="en-US" sz="1800" i="0"/>
            </a:br>
            <a:br>
              <a:rPr lang="en-US" sz="1800" i="0"/>
            </a:br>
            <a:endParaRPr lang="en-US" sz="1800" i="0"/>
          </a:p>
        </p:txBody>
      </p:sp>
    </p:spTree>
    <p:extLst>
      <p:ext uri="{BB962C8B-B14F-4D97-AF65-F5344CB8AC3E}">
        <p14:creationId xmlns:p14="http://schemas.microsoft.com/office/powerpoint/2010/main" val="398724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6058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en-US" sz="3200" dirty="0"/>
            </a:lvl1pPr>
          </a:lstStyle>
          <a:p>
            <a:r>
              <a:rPr lang="en-US"/>
              <a:t>Graphic Design Suggested Font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8A854-B361-892C-9797-E4D1BA0EFD7B}"/>
              </a:ext>
            </a:extLst>
          </p:cNvPr>
          <p:cNvSpPr txBox="1"/>
          <p:nvPr userDrawn="1"/>
        </p:nvSpPr>
        <p:spPr>
          <a:xfrm>
            <a:off x="457200" y="2132982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Headlines</a:t>
            </a:r>
          </a:p>
          <a:p>
            <a:endParaRPr lang="en-US"/>
          </a:p>
          <a:p>
            <a:r>
              <a:rPr lang="en-US" b="1"/>
              <a:t>Proxima Nova Bold</a:t>
            </a:r>
          </a:p>
          <a:p>
            <a:r>
              <a:rPr lang="en-US" b="1"/>
              <a:t>AaBbCcDd1234567890!?</a:t>
            </a:r>
          </a:p>
          <a:p>
            <a:endParaRPr lang="en-US" b="1"/>
          </a:p>
          <a:p>
            <a:r>
              <a:rPr lang="en-US" b="1"/>
              <a:t>Gill Sans Bold</a:t>
            </a:r>
          </a:p>
          <a:p>
            <a:r>
              <a:rPr lang="en-US" b="1"/>
              <a:t>AaBbCcDd1234567890!?</a:t>
            </a:r>
          </a:p>
          <a:p>
            <a:endParaRPr lang="en-US" b="1"/>
          </a:p>
          <a:p>
            <a:r>
              <a:rPr lang="en-US" b="1"/>
              <a:t>Futura Bold</a:t>
            </a:r>
          </a:p>
          <a:p>
            <a:r>
              <a:rPr lang="en-US" b="1"/>
              <a:t>AaBbCcDd1234567890!?</a:t>
            </a:r>
          </a:p>
          <a:p>
            <a:endParaRPr lang="en-US" b="1"/>
          </a:p>
          <a:p>
            <a:r>
              <a:rPr lang="en-US" b="1"/>
              <a:t>Century Gothic Bold</a:t>
            </a:r>
          </a:p>
          <a:p>
            <a:r>
              <a:rPr lang="en-US" b="1"/>
              <a:t>AaBbCcDd1234567890!?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8FA6C-36BE-0379-4A44-C98602C549DA}"/>
              </a:ext>
            </a:extLst>
          </p:cNvPr>
          <p:cNvSpPr txBox="1"/>
          <p:nvPr userDrawn="1"/>
        </p:nvSpPr>
        <p:spPr>
          <a:xfrm>
            <a:off x="4572000" y="2132982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Body Copy</a:t>
            </a:r>
          </a:p>
          <a:p>
            <a:endParaRPr lang="en-US"/>
          </a:p>
          <a:p>
            <a:r>
              <a:rPr lang="en-US"/>
              <a:t>Proxima Nova Regular</a:t>
            </a:r>
          </a:p>
          <a:p>
            <a:r>
              <a:rPr lang="en-US"/>
              <a:t>AaBbCcDd1234567890!?</a:t>
            </a:r>
          </a:p>
          <a:p>
            <a:endParaRPr lang="en-US"/>
          </a:p>
          <a:p>
            <a:r>
              <a:rPr lang="en-US"/>
              <a:t>Gill Sans Regular</a:t>
            </a:r>
          </a:p>
          <a:p>
            <a:r>
              <a:rPr lang="en-US"/>
              <a:t>AaBbCcDd1234567890!?</a:t>
            </a:r>
          </a:p>
          <a:p>
            <a:r>
              <a:rPr lang="en-US" sz="1800">
                <a:latin typeface="AcuminVariableConcept"/>
              </a:rPr>
              <a:t>Acumen Variable Concept</a:t>
            </a:r>
          </a:p>
          <a:p>
            <a:r>
              <a:rPr lang="en-US" sz="1800">
                <a:latin typeface="AcuminVariableConcept"/>
              </a:rPr>
              <a:t>AaBbCcDd1234567890!? </a:t>
            </a:r>
          </a:p>
          <a:p>
            <a:endParaRPr lang="en-US"/>
          </a:p>
          <a:p>
            <a:r>
              <a:rPr lang="en-US" err="1"/>
              <a:t>Avinir</a:t>
            </a:r>
            <a:r>
              <a:rPr lang="en-US"/>
              <a:t> Next</a:t>
            </a:r>
          </a:p>
          <a:p>
            <a:r>
              <a:rPr lang="en-US"/>
              <a:t>AaBbCcDd1234567890!?</a:t>
            </a:r>
          </a:p>
        </p:txBody>
      </p:sp>
    </p:spTree>
    <p:extLst>
      <p:ext uri="{BB962C8B-B14F-4D97-AF65-F5344CB8AC3E}">
        <p14:creationId xmlns:p14="http://schemas.microsoft.com/office/powerpoint/2010/main" val="336366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E908364-9AD9-0CCF-BCBB-F810EE5B7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26932-799F-C511-8C48-2489151AB7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943" y="1842439"/>
            <a:ext cx="5283607" cy="1314670"/>
          </a:xfrm>
        </p:spPr>
        <p:txBody>
          <a:bodyPr>
            <a:normAutofit/>
          </a:bodyPr>
          <a:lstStyle>
            <a:lvl1pPr marL="0" indent="0">
              <a:buNone/>
              <a:defRPr sz="4400" b="0"/>
            </a:lvl1pPr>
          </a:lstStyle>
          <a:p>
            <a:pPr lvl="0"/>
            <a:r>
              <a:rPr lang="en-US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499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79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02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75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93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8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80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C1D8B-6B06-D67F-4462-F44D811BBE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0803" y="2753043"/>
            <a:ext cx="6899275" cy="284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is a title.</a:t>
            </a:r>
          </a:p>
        </p:txBody>
      </p:sp>
    </p:spTree>
    <p:extLst>
      <p:ext uri="{BB962C8B-B14F-4D97-AF65-F5344CB8AC3E}">
        <p14:creationId xmlns:p14="http://schemas.microsoft.com/office/powerpoint/2010/main" val="140726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FA23-1605-0644-B65A-E0A6290EE47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A0B47-2AFD-0C45-873F-4FFC85DF7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57B823-202D-BE56-FCC4-BE288A82D62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9B58E65-78BB-862F-FE5E-EB53BF71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1" r:id="rId3"/>
    <p:sldLayoutId id="2147483662" r:id="rId4"/>
    <p:sldLayoutId id="2147483664" r:id="rId5"/>
    <p:sldLayoutId id="2147483665" r:id="rId6"/>
    <p:sldLayoutId id="2147483668" r:id="rId7"/>
    <p:sldLayoutId id="2147483669" r:id="rId8"/>
    <p:sldLayoutId id="2147483667" r:id="rId9"/>
    <p:sldLayoutId id="2147483673" r:id="rId10"/>
    <p:sldLayoutId id="2147483674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FBEEC7-D8FD-F624-A5B5-24EBAECF4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1842438"/>
            <a:ext cx="6152783" cy="2757842"/>
          </a:xfrm>
        </p:spPr>
        <p:txBody>
          <a:bodyPr>
            <a:normAutofit/>
          </a:bodyPr>
          <a:lstStyle/>
          <a:p>
            <a:r>
              <a:rPr lang="en-US" sz="3200"/>
              <a:t>Fiscal Year 2025/26</a:t>
            </a:r>
          </a:p>
          <a:p>
            <a:r>
              <a:rPr lang="en-US" b="1"/>
              <a:t>Budget &amp; Overall Work Program</a:t>
            </a:r>
          </a:p>
          <a:p>
            <a:endParaRPr lang="en-US" sz="1200" b="1"/>
          </a:p>
          <a:p>
            <a:r>
              <a:rPr lang="en-US" sz="1200" b="1"/>
              <a:t>Executive Committee meeting of</a:t>
            </a:r>
          </a:p>
          <a:p>
            <a:r>
              <a:rPr lang="en-US" sz="1200" b="1"/>
              <a:t>February 7, 2025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92559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5D85E-7666-5705-858D-3527E7D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38" y="679730"/>
            <a:ext cx="3128995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Integrated Funding Strategy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D615F1-A105-6C88-C5E3-86E3EC1B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8834" y="5227455"/>
            <a:ext cx="2738698" cy="8574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Route 156 / Castroville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5F9740-2967-C3CC-689F-590194EFE0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24509" t="342" r="263" b="-342"/>
          <a:stretch/>
        </p:blipFill>
        <p:spPr bwMode="auto">
          <a:xfrm>
            <a:off x="706947" y="750803"/>
            <a:ext cx="4206623" cy="53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28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5D85E-7666-5705-858D-3527E7D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38" y="679730"/>
            <a:ext cx="3128995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Integrated Funding Strategy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D615F1-A105-6C88-C5E3-86E3EC1B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8834" y="5227455"/>
            <a:ext cx="2738698" cy="85746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Scenic State Route 68 Corridor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5F9740-2967-C3CC-689F-590194EFE0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93" r="93"/>
          <a:stretch/>
        </p:blipFill>
        <p:spPr bwMode="auto">
          <a:xfrm>
            <a:off x="706947" y="750803"/>
            <a:ext cx="4206623" cy="53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89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5D85E-7666-5705-858D-3527E7D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38" y="679730"/>
            <a:ext cx="3128995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Integrated Funding Strategy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D615F1-A105-6C88-C5E3-86E3EC1B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8834" y="5227455"/>
            <a:ext cx="2738698" cy="8574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101 </a:t>
            </a:r>
            <a:b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 of Salinas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5F9740-2967-C3CC-689F-590194EFE0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0296" r="10296"/>
          <a:stretch/>
        </p:blipFill>
        <p:spPr bwMode="auto">
          <a:xfrm>
            <a:off x="706947" y="750803"/>
            <a:ext cx="4206623" cy="53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3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5D85E-7666-5705-858D-3527E7D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38" y="679730"/>
            <a:ext cx="3128995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Integrated Funding Strategy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D615F1-A105-6C88-C5E3-86E3EC1B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8834" y="5227455"/>
            <a:ext cx="2738698" cy="85746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 Ord Regional Trail &amp; Greenway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5F9740-2967-C3CC-689F-590194EFE0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092" r="28092"/>
          <a:stretch/>
        </p:blipFill>
        <p:spPr bwMode="auto">
          <a:xfrm>
            <a:off x="706947" y="750803"/>
            <a:ext cx="4206623" cy="53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04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E07AEA-8A3C-8980-0EA2-2248810C4F07}"/>
              </a:ext>
            </a:extLst>
          </p:cNvPr>
          <p:cNvSpPr txBox="1"/>
          <p:nvPr/>
        </p:nvSpPr>
        <p:spPr>
          <a:xfrm>
            <a:off x="1211580" y="1120676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FY 24/25 - FY 26/27</a:t>
            </a:r>
            <a:b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3-Year Budget</a:t>
            </a:r>
          </a:p>
          <a:p>
            <a:b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b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Jeff Kise</a:t>
            </a:r>
            <a:b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Director of Finance &amp; Administration</a:t>
            </a:r>
            <a:b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Executive Committee Meeting </a:t>
            </a:r>
            <a:b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February 7, 2024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2540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0A86-98C4-75A2-129C-3B4D697D9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790" y="638493"/>
            <a:ext cx="7772400" cy="1060767"/>
          </a:xfrm>
        </p:spPr>
        <p:txBody>
          <a:bodyPr>
            <a:normAutofit/>
          </a:bodyPr>
          <a:lstStyle/>
          <a:p>
            <a:r>
              <a:rPr lang="en-US" sz="4400" b="1" u="sng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Trust Funds</a:t>
            </a:r>
            <a:endParaRPr lang="en-US" sz="4400" u="s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714A0-93D4-AB76-1468-1CC953599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790" y="2156460"/>
            <a:ext cx="7772400" cy="3406140"/>
          </a:xfrm>
        </p:spPr>
        <p:txBody>
          <a:bodyPr>
            <a:normAutofit fontScale="92500" lnSpcReduction="20000"/>
          </a:bodyPr>
          <a:lstStyle/>
          <a:p>
            <a:pPr algn="l">
              <a:defRPr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TAMC has fiduciary responsibility for the following funds:</a:t>
            </a:r>
          </a:p>
          <a:p>
            <a:pPr lvl="1">
              <a:defRPr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Local Transportation Fund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2% TDA for Bike &amp; Pedestrian activity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State Transit Assistance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Regional Surface Transportation Program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Regional Development Impact Fee Agency (JPA)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Measure X</a:t>
            </a:r>
          </a:p>
          <a:p>
            <a:pPr marL="0" indent="0">
              <a:buFontTx/>
              <a:buNone/>
              <a:defRPr/>
            </a:pP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Not all of the money that runs through TAMC financials from above funds is reflected in the TAMC budget.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3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3F91-9BB0-65F3-6A7C-861B0E166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902380"/>
          </a:xfrm>
        </p:spPr>
        <p:txBody>
          <a:bodyPr>
            <a:normAutofit/>
          </a:bodyPr>
          <a:lstStyle/>
          <a:p>
            <a:r>
              <a:rPr lang="en-US" sz="4400" u="sng">
                <a:latin typeface="Arial" panose="020B0604020202020204" pitchFamily="34" charset="0"/>
                <a:cs typeface="Arial" panose="020B0604020202020204" pitchFamily="34" charset="0"/>
              </a:rPr>
              <a:t>Funding 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B493B-B21E-9DE6-3353-0526560E3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122713"/>
            <a:ext cx="7532914" cy="3799115"/>
          </a:xfrm>
        </p:spPr>
        <p:txBody>
          <a:bodyPr>
            <a:normAutofit fontScale="92500" lnSpcReduction="10000"/>
          </a:bodyPr>
          <a:lstStyle/>
          <a:p>
            <a:pPr lvl="1" algn="l">
              <a:buFont typeface="Arial" panose="020B0604020202020204" pitchFamily="34" charset="0"/>
              <a:buChar char="•"/>
              <a:defRPr/>
            </a:pPr>
            <a:r>
              <a:rPr lang="en-US" sz="2200" b="1">
                <a:solidFill>
                  <a:schemeClr val="tx1"/>
                </a:solidFill>
                <a:latin typeface="Arial "/>
              </a:rPr>
              <a:t>Federal</a:t>
            </a:r>
          </a:p>
          <a:p>
            <a:pPr marL="0" indent="0" algn="l">
              <a:buFontTx/>
              <a:buNone/>
              <a:defRPr/>
            </a:pPr>
            <a:r>
              <a:rPr lang="en-US" sz="2000" b="1">
                <a:solidFill>
                  <a:schemeClr val="tx1"/>
                </a:solidFill>
                <a:latin typeface="Arial "/>
              </a:rPr>
              <a:t>	</a:t>
            </a:r>
            <a:r>
              <a:rPr lang="en-US" sz="2000">
                <a:solidFill>
                  <a:schemeClr val="tx1"/>
                </a:solidFill>
                <a:latin typeface="Arial "/>
              </a:rPr>
              <a:t>-Safe Streets 4 All</a:t>
            </a:r>
          </a:p>
          <a:p>
            <a:pPr lvl="1" algn="l">
              <a:buFont typeface="Arial" panose="020B0604020202020204" pitchFamily="34" charset="0"/>
              <a:buChar char="•"/>
              <a:defRPr/>
            </a:pPr>
            <a:r>
              <a:rPr lang="en-US" sz="2200" b="1">
                <a:solidFill>
                  <a:schemeClr val="tx1"/>
                </a:solidFill>
                <a:latin typeface="Arial "/>
              </a:rPr>
              <a:t>State</a:t>
            </a:r>
          </a:p>
          <a:p>
            <a:pPr marL="457200" lvl="1" indent="0" algn="l">
              <a:buFontTx/>
              <a:buNone/>
              <a:defRPr/>
            </a:pPr>
            <a:r>
              <a:rPr lang="en-US" sz="2000" b="1">
                <a:solidFill>
                  <a:schemeClr val="tx1"/>
                </a:solidFill>
                <a:latin typeface="Arial "/>
              </a:rPr>
              <a:t>	</a:t>
            </a:r>
            <a:r>
              <a:rPr lang="en-US" sz="2000">
                <a:solidFill>
                  <a:schemeClr val="tx1"/>
                </a:solidFill>
                <a:latin typeface="Arial "/>
              </a:rPr>
              <a:t>-RPA, PPM (STIP), Planning grants (SB 1 etc.), SAFE, FSP, 	RSTP, Grants e.g., Salinas Safe Routes to School etc. </a:t>
            </a:r>
          </a:p>
          <a:p>
            <a:pPr lvl="1" algn="l"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Arial "/>
              </a:rPr>
              <a:t>Local</a:t>
            </a:r>
          </a:p>
          <a:p>
            <a:pPr marL="457200" lvl="1" indent="0" algn="l">
              <a:buFontTx/>
              <a:buNone/>
              <a:defRPr/>
            </a:pPr>
            <a:r>
              <a:rPr lang="en-US" sz="2000" b="1">
                <a:solidFill>
                  <a:schemeClr val="tx1"/>
                </a:solidFill>
                <a:latin typeface="Arial "/>
              </a:rPr>
              <a:t>	</a:t>
            </a:r>
            <a:r>
              <a:rPr lang="en-US" sz="2000">
                <a:solidFill>
                  <a:schemeClr val="tx1"/>
                </a:solidFill>
                <a:latin typeface="Arial "/>
              </a:rPr>
              <a:t>-Impact Fees, Measure X</a:t>
            </a:r>
          </a:p>
          <a:p>
            <a:pPr lvl="1" algn="l">
              <a:buFont typeface="Arial" panose="020B0604020202020204" pitchFamily="34" charset="0"/>
              <a:buChar char="•"/>
              <a:defRPr/>
            </a:pPr>
            <a:r>
              <a:rPr lang="en-US" sz="2200" b="1">
                <a:solidFill>
                  <a:schemeClr val="tx1"/>
                </a:solidFill>
                <a:latin typeface="Arial "/>
              </a:rPr>
              <a:t>Reserves</a:t>
            </a:r>
          </a:p>
          <a:p>
            <a:pPr marL="914400" lvl="2" indent="0" algn="l">
              <a:buFontTx/>
              <a:buNone/>
              <a:defRPr/>
            </a:pPr>
            <a:r>
              <a:rPr lang="en-US" sz="1800" b="1">
                <a:solidFill>
                  <a:schemeClr val="tx1"/>
                </a:solidFill>
                <a:latin typeface="Arial "/>
              </a:rPr>
              <a:t>-</a:t>
            </a:r>
            <a:r>
              <a:rPr lang="en-US" sz="1800">
                <a:solidFill>
                  <a:schemeClr val="tx1"/>
                </a:solidFill>
                <a:latin typeface="Arial "/>
              </a:rPr>
              <a:t>SAFE, Rail Leases, Unassigned</a:t>
            </a:r>
            <a:endParaRPr lang="en-US" sz="1800" b="1">
              <a:solidFill>
                <a:schemeClr val="tx1"/>
              </a:solidFill>
              <a:latin typeface="Arial "/>
            </a:endParaRPr>
          </a:p>
          <a:p>
            <a:pPr marL="457200" lvl="1" indent="0" algn="l">
              <a:buFontTx/>
              <a:buNone/>
              <a:defRPr/>
            </a:pPr>
            <a:endParaRPr lang="en-US" sz="2000" b="1">
              <a:solidFill>
                <a:schemeClr val="tx1"/>
              </a:solidFill>
              <a:latin typeface="Arial "/>
            </a:endParaRPr>
          </a:p>
          <a:p>
            <a:pPr marL="457200" lvl="1" indent="0" algn="l">
              <a:buFontTx/>
              <a:buNone/>
              <a:defRPr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Funds granted for a specific purpose cannot be used for another project/program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8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ACCF01-C637-4463-23AA-9DED5670C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What makes up the Agency budget?</a:t>
            </a:r>
            <a:endParaRPr lang="en-US" sz="32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9566DC-D85B-84F6-E4F0-821EA548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b="1" u="sng">
                <a:solidFill>
                  <a:schemeClr val="tx1"/>
                </a:solidFill>
                <a:latin typeface="Arial" panose="020B0604020202020204" pitchFamily="34" charset="0"/>
              </a:rPr>
              <a:t>Operating Budget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EBF2AB-E873-5715-1465-28852CD422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Staff Salaries &amp; Benefits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Materials &amp; Services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Capital Outlays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45D06C-5135-DF15-2A88-9C023AFDD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sz="2400" b="1" u="sng">
                <a:solidFill>
                  <a:schemeClr val="tx1"/>
                </a:solidFill>
                <a:latin typeface="Arial" panose="020B0604020202020204" pitchFamily="34" charset="0"/>
              </a:rPr>
              <a:t>Direct Program Budget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7963FA2-40E9-183D-989F-7C5FE26881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Contracts, outside consultants and expenses for specific work programs</a:t>
            </a:r>
          </a:p>
        </p:txBody>
      </p:sp>
    </p:spTree>
    <p:extLst>
      <p:ext uri="{BB962C8B-B14F-4D97-AF65-F5344CB8AC3E}">
        <p14:creationId xmlns:p14="http://schemas.microsoft.com/office/powerpoint/2010/main" val="44553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BUDGET HIGHLIGHTS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690689"/>
            <a:ext cx="7886700" cy="404717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Some growth in overall Planning funds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Staff supported by revenues from projects/programs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3-Year projections (making reasonable estimates &amp; keeping the Board informed on upcoming expenditures)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Revenues estimated conservatively, expenditures forecasted as accurately as possible.</a:t>
            </a:r>
          </a:p>
          <a:p>
            <a:pPr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Planning future expenditures on systems and office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>
                <a:latin typeface="Arial" charset="0"/>
              </a:rPr>
              <a:t>Accounting: $100,000 first year, $30,000 annually thereafter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Building: Project Manager</a:t>
            </a:r>
            <a:r>
              <a:rPr lang="en-US" sz="2000">
                <a:latin typeface="Arial" charset="0"/>
              </a:rPr>
              <a:t>, Legal, Architect: $150,000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8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DBF9-D810-56A7-D2AD-A913031F6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857162"/>
          </a:xfrm>
        </p:spPr>
        <p:txBody>
          <a:bodyPr>
            <a:norm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Revenue Assumptions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D2630-F13A-E3C5-9A37-3C750A8AE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587641"/>
            <a:ext cx="6858000" cy="416001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Monterey County Vision Zero Plan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Regional Transportation Vulnerability Assessment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SRTS in N. Monterey County &amp; San Antonio Path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FORTAG Construction Management</a:t>
            </a: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Salinas Valley SRTS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Extension HDR Amendment 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Alisal Greening – Clean CA.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8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06A55CF-CED5-FC14-A90D-6895D9269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629757" cy="1554480"/>
          </a:xfrm>
        </p:spPr>
        <p:txBody>
          <a:bodyPr anchor="ctr">
            <a:normAutofit/>
          </a:bodyPr>
          <a:lstStyle/>
          <a:p>
            <a:r>
              <a:rPr lang="en-US" sz="4200"/>
              <a:t>Purpose of the Overall Work Program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Content Placeholder 16">
            <a:extLst>
              <a:ext uri="{FF2B5EF4-FFF2-40B4-BE49-F238E27FC236}">
                <a16:creationId xmlns:a16="http://schemas.microsoft.com/office/drawing/2014/main" id="{1221385E-EBB1-A3D6-2231-A6E019C6C2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597007"/>
              </p:ext>
            </p:extLst>
          </p:nvPr>
        </p:nvGraphicFramePr>
        <p:xfrm>
          <a:off x="678451" y="3017519"/>
          <a:ext cx="778383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C0FB9-657F-6733-761E-9B58DF65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6D9F-B031-E694-8E05-76C016221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857162"/>
          </a:xfrm>
        </p:spPr>
        <p:txBody>
          <a:bodyPr>
            <a:norm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Revenue Assumptions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FCEB6-2434-5BE4-E576-C1AD75FCD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353" y="1587641"/>
            <a:ext cx="7234812" cy="4160016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Ongoing Staff Revenue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Service Authority for Freeways &amp; Emergencies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Freeway Service Patrol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Monterey Branch Line leases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Rail extension to Salinas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Measure X Administration &amp; project/program management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Regional Transportation Planning Assessment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Nominal usage of reserves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Unassigned fund balance as of 6/30/23: $10,086,671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SAFE fund balance as of 6/30/23: $1,634,586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1691E-B0ED-DBF4-56D7-58B2AECB3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59D2-AFC6-9E36-E828-8FB920724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857162"/>
          </a:xfrm>
        </p:spPr>
        <p:txBody>
          <a:bodyPr>
            <a:norm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Total Revenue by Type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BFEAD-D97C-129F-82F5-F7C96AA7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409" y="5201871"/>
            <a:ext cx="8098344" cy="545785"/>
          </a:xfrm>
        </p:spPr>
        <p:txBody>
          <a:bodyPr>
            <a:normAutofit/>
          </a:bodyPr>
          <a:lstStyle/>
          <a:p>
            <a:pPr algn="l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(*) Change from Staff report which included funds that should be in the Integrated Funding Strategy, and not in the Direct budget.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DDE6E46-5FBB-1167-4DA4-8FA8A25D67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120727"/>
              </p:ext>
            </p:extLst>
          </p:nvPr>
        </p:nvGraphicFramePr>
        <p:xfrm>
          <a:off x="311499" y="2388332"/>
          <a:ext cx="8254096" cy="183197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63524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2063524">
                  <a:extLst>
                    <a:ext uri="{9D8B030D-6E8A-4147-A177-3AD203B41FA5}">
                      <a16:colId xmlns:a16="http://schemas.microsoft.com/office/drawing/2014/main" val="2535144274"/>
                    </a:ext>
                  </a:extLst>
                </a:gridCol>
                <a:gridCol w="2063524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  <a:gridCol w="2063524">
                  <a:extLst>
                    <a:ext uri="{9D8B030D-6E8A-4147-A177-3AD203B41FA5}">
                      <a16:colId xmlns:a16="http://schemas.microsoft.com/office/drawing/2014/main" val="2100487796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25-26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$4,132,762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$4,362,573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$5,699,779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$4,789,220(*)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$9,832,541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$9,151,793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599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55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37B4-48E8-72EC-310A-02122A72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C2ED-B61F-8E9D-E1A9-C5D32FDC5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857162"/>
          </a:xfrm>
        </p:spPr>
        <p:txBody>
          <a:bodyPr>
            <a:norm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Operating Revenue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BACB308-E6F6-1476-C11C-2EA957E199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131809"/>
              </p:ext>
            </p:extLst>
          </p:nvPr>
        </p:nvGraphicFramePr>
        <p:xfrm>
          <a:off x="311496" y="1587641"/>
          <a:ext cx="8254095" cy="393668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50819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2535144274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2100487796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895424073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25-26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($40,000)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$2,205,873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$2,486,570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$280,697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$1,521,015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$1,514,542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($6,473)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599983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Programs /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$525,555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$132,555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598036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$4,159,888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$4,529,667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$366,779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048699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Reserves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(surplus)/usage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($27,125)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($164,094)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$184,771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3816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$4,132,763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$4,362,573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$229,810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98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57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OPERATING EXPENDITURES ASSUMPTIONS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2183130"/>
            <a:ext cx="7886700" cy="355473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Maintain fund balance of a minimum of 6 months of operating costs.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Continue to manage operating costs efficiently 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Planning to invest in new accounting, grant management and payroll software.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Set aside funds for the office space project, planning, legal and capital expenditures for the new building.</a:t>
            </a:r>
          </a:p>
        </p:txBody>
      </p:sp>
    </p:spTree>
    <p:extLst>
      <p:ext uri="{BB962C8B-B14F-4D97-AF65-F5344CB8AC3E}">
        <p14:creationId xmlns:p14="http://schemas.microsoft.com/office/powerpoint/2010/main" val="214753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OPERATING EXPENDITURES ASSUMPTIONS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690689"/>
            <a:ext cx="7726679" cy="442436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Staffing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>
                <a:solidFill>
                  <a:schemeClr val="tx1"/>
                </a:solidFill>
                <a:latin typeface="Arial" charset="0"/>
              </a:rPr>
              <a:t>3.8% cost of living adjustment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>
                <a:solidFill>
                  <a:schemeClr val="tx1"/>
                </a:solidFill>
                <a:latin typeface="Arial" charset="0"/>
              </a:rPr>
              <a:t>Increase staff headcount from 17.5 to 17.75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>
                <a:solidFill>
                  <a:schemeClr val="tx1"/>
                </a:solidFill>
                <a:latin typeface="Arial" charset="0"/>
              </a:rPr>
              <a:t>Promotions and merit increases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Retirement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>
                <a:solidFill>
                  <a:schemeClr val="tx1"/>
                </a:solidFill>
                <a:latin typeface="Arial" charset="0"/>
              </a:rPr>
              <a:t>Some increase to CalPERS employer contributions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Health cafeteria plan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>
                <a:solidFill>
                  <a:schemeClr val="tx1"/>
                </a:solidFill>
                <a:latin typeface="Arial" charset="0"/>
              </a:rPr>
              <a:t>Increase in allowance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7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B079-7CB0-E74E-5A95-87936026B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765E-E1A8-77E2-419B-7E5E491F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1038034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Operating Expenses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Salary Changes Detail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75B3BCA-6AD6-6AE7-BFC5-D5B08CF81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410931"/>
              </p:ext>
            </p:extLst>
          </p:nvPr>
        </p:nvGraphicFramePr>
        <p:xfrm>
          <a:off x="311498" y="2388332"/>
          <a:ext cx="8098343" cy="228997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088179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2880156">
                  <a:extLst>
                    <a:ext uri="{9D8B030D-6E8A-4147-A177-3AD203B41FA5}">
                      <a16:colId xmlns:a16="http://schemas.microsoft.com/office/drawing/2014/main" val="2535144274"/>
                    </a:ext>
                  </a:extLst>
                </a:gridCol>
                <a:gridCol w="2130008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of Living </a:t>
                      </a:r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$82,140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 &amp; Merit Increases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staff eligible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Staffing level adjustments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 Finance Officer overlap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($70,681)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599983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Salary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$64,499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31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53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0A776-1328-433D-D320-45997391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9F48-927D-3B49-4644-2BEF10E87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1038034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Operating Expenses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Benefit Changes Detail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42EA8E-4817-7406-4671-DAF9555DA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356146"/>
              </p:ext>
            </p:extLst>
          </p:nvPr>
        </p:nvGraphicFramePr>
        <p:xfrm>
          <a:off x="1319040" y="2352821"/>
          <a:ext cx="6505920" cy="228997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375912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2130008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Fringe Benefits – Medical, Dental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$23,463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Retirement and Unfunded 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$26,144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Worker’s Comp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($6.100)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31137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Benefits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$43,508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04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9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9AE8E-CA1A-610E-DCE5-61613FCE4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E528-C489-A02E-CEF2-59F983D0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1038034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Operating Expenses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Materials &amp; Services Changes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E9A97B-9291-6831-D3F5-2E0D2872E0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531995"/>
              </p:ext>
            </p:extLst>
          </p:nvPr>
        </p:nvGraphicFramePr>
        <p:xfrm>
          <a:off x="582930" y="1451610"/>
          <a:ext cx="7978140" cy="466344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91242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3945785">
                  <a:extLst>
                    <a:ext uri="{9D8B030D-6E8A-4147-A177-3AD203B41FA5}">
                      <a16:colId xmlns:a16="http://schemas.microsoft.com/office/drawing/2014/main" val="1947404582"/>
                    </a:ext>
                  </a:extLst>
                </a:gridCol>
                <a:gridCol w="2941113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</a:tblGrid>
              <a:tr h="284729"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296779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relocation: project management, legal,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Accounting System: licensing and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$62,580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831137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040451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2028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425651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Insurance, 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9753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27121"/>
                  </a:ext>
                </a:extLst>
              </a:tr>
              <a:tr h="474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</a:t>
                      </a:r>
                    </a:p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Recruitment services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($23,000)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794250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Development and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($18,000)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853423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 and 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($13,857)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727039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Equipment leases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($8,160)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65493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Printing and Postage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($6,845)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11580"/>
                  </a:ext>
                </a:extLst>
              </a:tr>
              <a:tr h="284729"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Vehicles, Computer support, Courier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($3,597)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697166"/>
                  </a:ext>
                </a:extLst>
              </a:tr>
              <a:tr h="475372">
                <a:tc>
                  <a:txBody>
                    <a:bodyPr/>
                    <a:lstStyle/>
                    <a:p>
                      <a:pPr algn="l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INCREASE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$122,121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89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006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029A6-FF23-10B1-E508-688A806B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CCAA-68CD-B6AA-A370-C82C67249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1038034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Operating Expenses</a:t>
            </a:r>
            <a:b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Capital Outlay Changes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AC4E43A-D447-6D2F-4DD3-412AA0B96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92046"/>
              </p:ext>
            </p:extLst>
          </p:nvPr>
        </p:nvGraphicFramePr>
        <p:xfrm>
          <a:off x="1319040" y="2352821"/>
          <a:ext cx="6505920" cy="1739742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375912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2130008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Capitalized Office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04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483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FE8E-90DB-4860-78FE-AFFA2FEC4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A6D8-034D-9D96-D7A4-8BA17629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1038034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3-Year Operating Budget Horizon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2BA3F1-E31D-6560-9F24-F60748541F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379174"/>
              </p:ext>
            </p:extLst>
          </p:nvPr>
        </p:nvGraphicFramePr>
        <p:xfrm>
          <a:off x="1319040" y="2352821"/>
          <a:ext cx="6505920" cy="219773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84168">
                  <a:extLst>
                    <a:ext uri="{9D8B030D-6E8A-4147-A177-3AD203B41FA5}">
                      <a16:colId xmlns:a16="http://schemas.microsoft.com/office/drawing/2014/main" val="2203651936"/>
                    </a:ext>
                  </a:extLst>
                </a:gridCol>
                <a:gridCol w="2084168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2337584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</a:tblGrid>
              <a:tr h="45799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Fiscal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 (Approved)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$4,132,763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26-26 (Forecast)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$4,362,573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26-27 (Forecast)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$4,448,319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040451"/>
                  </a:ext>
                </a:extLst>
              </a:tr>
              <a:tr h="457994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27-28 (Forecast)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$4,715,061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989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23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214BB8-987B-170F-64C0-5F7E6F7C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381677" cy="1325563"/>
          </a:xfrm>
        </p:spPr>
        <p:txBody>
          <a:bodyPr>
            <a:normAutofit/>
          </a:bodyPr>
          <a:lstStyle/>
          <a:p>
            <a:r>
              <a:rPr lang="en-US" sz="4900"/>
              <a:t>Purpose of the Budget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7911" y="591829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6996" y="821124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256" y="1336268"/>
            <a:ext cx="95786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F555A1B-8CC9-7762-2F2F-2CF7CD090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30077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Direct Programs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690689"/>
            <a:ext cx="7886700" cy="4047171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400">
                <a:latin typeface="Arial"/>
                <a:cs typeface="Arial"/>
              </a:rPr>
              <a:t>Change made 3 years ago in budgeting process---Capital Expenditures e.g. Rail to Salinas were put in the Integrated Funding Strategy-Ongoing programs e.g. FSP/SAFE/Go 831 stayed in the budget.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altLang="en-US" sz="240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400">
                <a:latin typeface="Arial"/>
                <a:cs typeface="Arial"/>
              </a:rPr>
              <a:t>Continue use of Reserves for activities: Public Outreach, Legislative Advocates, Triennial Audit, Caltrans Audit repayment &amp; Rail Property Expenses</a:t>
            </a:r>
            <a:endParaRPr lang="en-US" altLang="en-US" sz="2400">
              <a:latin typeface="Arial" charset="0"/>
              <a:cs typeface="Arial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6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9B108-3862-6996-C2B4-EB61CC1E1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F5E4-05FC-03DF-F82F-66ADD744E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9607"/>
            <a:ext cx="7772400" cy="857162"/>
          </a:xfrm>
        </p:spPr>
        <p:txBody>
          <a:bodyPr>
            <a:norm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Direct Program Revenue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6E58E0-CE23-3C89-40B0-49E5F1B8D2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888388"/>
              </p:ext>
            </p:extLst>
          </p:nvPr>
        </p:nvGraphicFramePr>
        <p:xfrm>
          <a:off x="337351" y="1587640"/>
          <a:ext cx="8228240" cy="39673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704513">
                  <a:extLst>
                    <a:ext uri="{9D8B030D-6E8A-4147-A177-3AD203B41FA5}">
                      <a16:colId xmlns:a16="http://schemas.microsoft.com/office/drawing/2014/main" val="3225597422"/>
                    </a:ext>
                  </a:extLst>
                </a:gridCol>
                <a:gridCol w="1571270">
                  <a:extLst>
                    <a:ext uri="{9D8B030D-6E8A-4147-A177-3AD203B41FA5}">
                      <a16:colId xmlns:a16="http://schemas.microsoft.com/office/drawing/2014/main" val="2535144274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3148194106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2100487796"/>
                    </a:ext>
                  </a:extLst>
                </a:gridCol>
                <a:gridCol w="1650819">
                  <a:extLst>
                    <a:ext uri="{9D8B030D-6E8A-4147-A177-3AD203B41FA5}">
                      <a16:colId xmlns:a16="http://schemas.microsoft.com/office/drawing/2014/main" val="895424073"/>
                    </a:ext>
                  </a:extLst>
                </a:gridCol>
              </a:tblGrid>
              <a:tr h="562462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FY 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/>
                          <a:cs typeface="Arial"/>
                        </a:rPr>
                        <a:t>FY 25-26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Change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/>
                          <a:cs typeface="Arial"/>
                        </a:rPr>
                        <a:t>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52632"/>
                  </a:ext>
                </a:extLst>
              </a:tr>
              <a:tr h="374323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($300,000)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570289"/>
                  </a:ext>
                </a:extLst>
              </a:tr>
              <a:tr h="374323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$2,444,905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$2,037,977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($406,928)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(16.6%)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482544"/>
                  </a:ext>
                </a:extLst>
              </a:tr>
              <a:tr h="402400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$1,253,121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$1,358,284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$105,163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599983"/>
                  </a:ext>
                </a:extLst>
              </a:tr>
              <a:tr h="374323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$1,131,800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$470,100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($661,700)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(58.5%)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598036"/>
                  </a:ext>
                </a:extLst>
              </a:tr>
              <a:tr h="6363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Undesignated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$662,953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$278,000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($467,457)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(55.2%)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5048699"/>
                  </a:ext>
                </a:extLst>
              </a:tr>
              <a:tr h="38159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($393,000)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98656"/>
                  </a:ext>
                </a:extLst>
              </a:tr>
              <a:tr h="399676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FSP &amp; SAFE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344,859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Arial"/>
                        <a:cs typeface="Arial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080306"/>
                  </a:ext>
                </a:extLst>
              </a:tr>
              <a:tr h="461889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$5,699,779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$4,789,220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($910,559)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6125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61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Next 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690689"/>
            <a:ext cx="7886700" cy="4401501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u="sng">
                <a:solidFill>
                  <a:schemeClr val="tx1"/>
                </a:solidFill>
                <a:latin typeface="Arial" panose="020B0604020202020204" pitchFamily="34" charset="0"/>
              </a:rPr>
              <a:t>February 2025</a:t>
            </a:r>
          </a:p>
          <a:p>
            <a:pPr lvl="1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Board reviews, comments &amp; authorizes to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send draft OWP to Caltrans for review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u="sng">
                <a:solidFill>
                  <a:schemeClr val="tx1"/>
                </a:solidFill>
                <a:latin typeface="Arial" panose="020B0604020202020204" pitchFamily="34" charset="0"/>
              </a:rPr>
              <a:t>May 2025</a:t>
            </a:r>
          </a:p>
          <a:p>
            <a:pPr lvl="1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Executive Committee reviews &amp; recommends adoption</a:t>
            </a:r>
          </a:p>
          <a:p>
            <a:pPr lvl="1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Board of Directors adopts final budget</a:t>
            </a:r>
            <a:r>
              <a:rPr lang="en-US" altLang="en-US" sz="2000">
                <a:latin typeface="Arial" panose="020B0604020202020204" pitchFamily="34" charset="0"/>
              </a:rPr>
              <a:t>/Overall Work  Program/Integrated Funding Strategy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1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Recommended Action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3CB-D3E6-3FDF-6B8D-8CD9A94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88" y="1690689"/>
            <a:ext cx="8832630" cy="40471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/>
            </a:pPr>
            <a:r>
              <a:rPr lang="en-US" altLang="en-US" sz="2400" b="1">
                <a:latin typeface="Arial"/>
                <a:cs typeface="Arial"/>
              </a:rPr>
              <a:t>RECOMMEND</a:t>
            </a:r>
            <a:r>
              <a:rPr lang="en-US" altLang="en-US" sz="2400">
                <a:latin typeface="Arial"/>
                <a:cs typeface="Arial"/>
              </a:rPr>
              <a:t> that the Board authorize the Executive Director to submit the draft FY25/26 overall work program to CalTrans for initial review. </a:t>
            </a:r>
            <a:endParaRPr lang="en-US"/>
          </a:p>
          <a:p>
            <a:pPr>
              <a:lnSpc>
                <a:spcPct val="80000"/>
              </a:lnSpc>
              <a:spcAft>
                <a:spcPts val="1000"/>
              </a:spcAft>
              <a:defRPr/>
            </a:pPr>
            <a:r>
              <a:rPr lang="en-US" altLang="en-US" sz="2400" b="1">
                <a:latin typeface="Arial"/>
                <a:cs typeface="Arial"/>
              </a:rPr>
              <a:t>RECOMMEND</a:t>
            </a:r>
            <a:r>
              <a:rPr lang="en-US" altLang="en-US" sz="2400">
                <a:latin typeface="Arial"/>
                <a:cs typeface="Arial"/>
              </a:rPr>
              <a:t> that the Board provide direction and guidance to staff on the three-year operating &amp; direct budget for FY 25/26 - 27/28, and the overall work program for FY25/26.</a:t>
            </a:r>
          </a:p>
          <a:p>
            <a:pPr>
              <a:lnSpc>
                <a:spcPct val="80000"/>
              </a:lnSpc>
              <a:spcAft>
                <a:spcPts val="1000"/>
              </a:spcAft>
              <a:defRPr/>
            </a:pPr>
            <a:r>
              <a:rPr lang="en-US" altLang="en-US" sz="2400" b="1">
                <a:latin typeface="Arial"/>
                <a:cs typeface="Arial"/>
              </a:rPr>
              <a:t>RECOMMEND</a:t>
            </a:r>
            <a:r>
              <a:rPr lang="en-US" altLang="en-US" sz="2400">
                <a:latin typeface="Arial"/>
                <a:cs typeface="Arial"/>
              </a:rPr>
              <a:t> that the Board direct the Executive Director to bring the final 3-year budget, one-year work program and the 2025 Integrated Funding Strategy back to the Board on May 28, 2025, for approval.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5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EDCC5D-8B8A-40DB-BE90-A3AA27C6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922919"/>
            <a:ext cx="8333796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1A843F-5C30-4ACB-DD3B-0FC2BE0E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22" y="1238080"/>
            <a:ext cx="7387313" cy="1349671"/>
          </a:xfrm>
        </p:spPr>
        <p:txBody>
          <a:bodyPr anchor="b">
            <a:normAutofit/>
          </a:bodyPr>
          <a:lstStyle/>
          <a:p>
            <a:r>
              <a:rPr lang="en-US" sz="4300"/>
              <a:t>Purpose of the Integrated Funding Strategy</a:t>
            </a:r>
          </a:p>
        </p:txBody>
      </p:sp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053CD09C-41EC-2863-0893-A939CBBD31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33542"/>
              </p:ext>
            </p:extLst>
          </p:nvPr>
        </p:nvGraphicFramePr>
        <p:xfrm>
          <a:off x="963469" y="2902912"/>
          <a:ext cx="7386066" cy="3100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8C31B-9ECA-B897-1A83-F50F09B6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23548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 25/26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9EDE63-CAE6-B03A-EFB9-4FF36CC89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06" y="3439297"/>
            <a:ext cx="3128996" cy="103578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 Transportation Plan Update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75686A-8CFC-1F2D-777D-30EEEE57CE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929" b="929"/>
          <a:stretch/>
        </p:blipFill>
        <p:spPr bwMode="auto">
          <a:xfrm>
            <a:off x="4230429" y="702691"/>
            <a:ext cx="4206622" cy="53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E1A86E4-288C-15B4-C231-34FBF7ED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546"/>
            <a:ext cx="2447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1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8C31B-9ECA-B897-1A83-F50F09B6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23548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 25/26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9EDE63-CAE6-B03A-EFB9-4FF36CC89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06" y="3439297"/>
            <a:ext cx="3128996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 Zero strategy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75686A-8CFC-1F2D-777D-30EEEE57CE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624" r="32362" b="-624"/>
          <a:stretch>
            <a:fillRect/>
          </a:stretch>
        </p:blipFill>
        <p:spPr bwMode="auto">
          <a:xfrm>
            <a:off x="4230429" y="702691"/>
            <a:ext cx="4206622" cy="53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1A86E4-288C-15B4-C231-34FBF7ED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546"/>
            <a:ext cx="2447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8C31B-9ECA-B897-1A83-F50F09B6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23548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 25/26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9EDE63-CAE6-B03A-EFB9-4FF36CC89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06" y="3439297"/>
            <a:ext cx="3128996" cy="18863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 Transportation Vulnerability Assessment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75686A-8CFC-1F2D-777D-30EEEE57CE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6362" r="34578"/>
          <a:stretch/>
        </p:blipFill>
        <p:spPr bwMode="auto">
          <a:xfrm>
            <a:off x="4230429" y="702691"/>
            <a:ext cx="4206622" cy="53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E1A86E4-288C-15B4-C231-34FBF7ED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546"/>
            <a:ext cx="2447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12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8C31B-9ECA-B897-1A83-F50F09B6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23548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 25/26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9EDE63-CAE6-B03A-EFB9-4FF36CC89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06" y="3439297"/>
            <a:ext cx="3128996" cy="18863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North Monterey County Safe Routes to Schools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75686A-8CFC-1F2D-777D-30EEEE57CE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0693" b="10693"/>
          <a:stretch/>
        </p:blipFill>
        <p:spPr bwMode="auto">
          <a:xfrm>
            <a:off x="4230429" y="702691"/>
            <a:ext cx="4206622" cy="53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E1A86E4-288C-15B4-C231-34FBF7ED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546"/>
            <a:ext cx="2447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07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501D3-260D-C14C-5BE9-274684BA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931" y="2023110"/>
            <a:ext cx="1852218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Integrated Funding Strategy</a:t>
            </a:r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Placeholder 6">
            <a:extLst>
              <a:ext uri="{FF2B5EF4-FFF2-40B4-BE49-F238E27FC236}">
                <a16:creationId xmlns:a16="http://schemas.microsoft.com/office/drawing/2014/main" id="{AC93F795-F0FD-1560-1E60-8663EBFCA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12373" b="1"/>
          <a:stretch/>
        </p:blipFill>
        <p:spPr bwMode="auto">
          <a:xfrm>
            <a:off x="408928" y="858525"/>
            <a:ext cx="5706228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9" ma:contentTypeDescription="Create a new document." ma:contentTypeScope="" ma:versionID="d3e9b59ebaeba0d84b7df3fce4121d97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25fadf29fbeb3dc26c07790da40b96a2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22578f-816f-46db-a965-a1ef8daeb1c2">
      <Terms xmlns="http://schemas.microsoft.com/office/infopath/2007/PartnerControls"/>
    </lcf76f155ced4ddcb4097134ff3c332f>
    <_Flow_SignoffStatus xmlns="dc22578f-816f-46db-a965-a1ef8daeb1c2" xsi:nil="true"/>
    <TaxCatchAll xmlns="faf2dff7-1506-4aa5-8991-bbb7af5dd8fc" xsi:nil="true"/>
  </documentManagement>
</p:properties>
</file>

<file path=customXml/itemProps1.xml><?xml version="1.0" encoding="utf-8"?>
<ds:datastoreItem xmlns:ds="http://schemas.openxmlformats.org/officeDocument/2006/customXml" ds:itemID="{7EB4382F-1D70-4F1C-80AE-A6BC02ED6A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56E51-5EDC-468C-B5E4-0F920AEDFDC0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257351-F591-4313-B849-21DCE9B1B5D7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1370</Words>
  <Application>Microsoft Office PowerPoint</Application>
  <PresentationFormat>On-screen Show (4:3)</PresentationFormat>
  <Paragraphs>312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AcuminVariableConcept</vt:lpstr>
      <vt:lpstr>Arial</vt:lpstr>
      <vt:lpstr>Arial </vt:lpstr>
      <vt:lpstr>Calibri</vt:lpstr>
      <vt:lpstr>Century Gothic</vt:lpstr>
      <vt:lpstr>Times New Roman</vt:lpstr>
      <vt:lpstr>Wingdings</vt:lpstr>
      <vt:lpstr>Office Theme</vt:lpstr>
      <vt:lpstr>PowerPoint Presentation</vt:lpstr>
      <vt:lpstr>Purpose of the Overall Work Program</vt:lpstr>
      <vt:lpstr>Purpose of the Budget</vt:lpstr>
      <vt:lpstr>Purpose of the Integrated Funding Strategy</vt:lpstr>
      <vt:lpstr>FY 25/26  Work Program</vt:lpstr>
      <vt:lpstr>FY 25/26  Work Program</vt:lpstr>
      <vt:lpstr>FY 25/26  Work Program</vt:lpstr>
      <vt:lpstr>FY 25/26  Work Program</vt:lpstr>
      <vt:lpstr>Integrated Funding Strategy</vt:lpstr>
      <vt:lpstr>Integrated Funding Strategy</vt:lpstr>
      <vt:lpstr>Integrated Funding Strategy</vt:lpstr>
      <vt:lpstr>Integrated Funding Strategy</vt:lpstr>
      <vt:lpstr>Integrated Funding Strategy</vt:lpstr>
      <vt:lpstr>PowerPoint Presentation</vt:lpstr>
      <vt:lpstr>Trust Funds</vt:lpstr>
      <vt:lpstr>Funding Sources</vt:lpstr>
      <vt:lpstr>What makes up the Agency budget?</vt:lpstr>
      <vt:lpstr>BUDGET HIGHLIGHTS</vt:lpstr>
      <vt:lpstr>Revenue Assumptions</vt:lpstr>
      <vt:lpstr>Revenue Assumptions</vt:lpstr>
      <vt:lpstr>Total Revenue by Type</vt:lpstr>
      <vt:lpstr>Operating Revenue</vt:lpstr>
      <vt:lpstr>OPERATING EXPENDITURES ASSUMPTIONS</vt:lpstr>
      <vt:lpstr>OPERATING EXPENDITURES ASSUMPTIONS</vt:lpstr>
      <vt:lpstr>Operating Expenses Salary Changes Detail</vt:lpstr>
      <vt:lpstr>Operating Expenses Benefit Changes Detail</vt:lpstr>
      <vt:lpstr>Operating Expenses Materials &amp; Services Changes</vt:lpstr>
      <vt:lpstr>Operating Expenses Capital Outlay Changes</vt:lpstr>
      <vt:lpstr>3-Year Operating Budget Horizon</vt:lpstr>
      <vt:lpstr>Direct Programs</vt:lpstr>
      <vt:lpstr>Direct Program Revenue</vt:lpstr>
      <vt:lpstr>Next Steps</vt:lpstr>
      <vt:lpstr>Recommended 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Frey</dc:creator>
  <cp:lastModifiedBy>Michael Zeller</cp:lastModifiedBy>
  <cp:revision>1</cp:revision>
  <cp:lastPrinted>2024-02-07T01:05:27Z</cp:lastPrinted>
  <dcterms:created xsi:type="dcterms:W3CDTF">2022-06-07T22:58:04Z</dcterms:created>
  <dcterms:modified xsi:type="dcterms:W3CDTF">2025-02-07T17:34:04Z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